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4" r:id="rId9"/>
    <p:sldId id="272" r:id="rId10"/>
    <p:sldId id="266" r:id="rId11"/>
    <p:sldId id="267" r:id="rId12"/>
    <p:sldId id="270" r:id="rId13"/>
    <p:sldId id="264" r:id="rId14"/>
    <p:sldId id="276" r:id="rId15"/>
    <p:sldId id="269" r:id="rId16"/>
    <p:sldId id="275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7BA032-3A95-4425-BC05-E2B221F3F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255272-2209-460F-BAC6-91F6C73B74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BDAA7E-2873-4B23-A851-EE6F66AB3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D302FE-704F-4DF7-A1EB-6F89D6946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C63D9C-53EC-4C71-85C3-6A72C8C80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325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41BD8E-0F68-44C8-8B51-BF0D80787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1F5DBF-BF41-45B0-8C01-28F2EE3DD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0C97F4-4021-4BB1-A26C-54DAEEDB9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6EE421-8E0A-4FA9-AB6A-72DA0B81A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A075F4-8D57-4A7A-BECE-E891A4717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423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A58FC2-9AED-44B3-8BA4-53F17FF352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FF7735-6C31-41FD-9E95-00F962A5E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51B9CA-6F8C-4949-B6FC-123AF6CB2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49980B-E4F6-439D-9E64-089FDBC27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BE1187-6633-4A3E-BB9C-42E3CA7B6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98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8A11C-05D5-48E5-BDD4-A085CA191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7DBCFE-FF90-4FB3-B7D6-19590A90B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BF8F4C-03F2-4B78-B851-5F66988EB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D9E464-B8E0-4494-B0DD-85E870E2F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8D60E2-3B40-40AF-AE5A-AC3CF6742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740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05D546-D96F-4E0D-8224-9638860DA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563B9C-69CA-4637-B363-288D8B8F9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E207F3-9E9E-4D47-A23A-BC8666606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DC0BBB-AB31-468F-818D-57459D938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2D8D6E-FE4B-490A-AD02-FF47E8F35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8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2DC5EB-ADCD-4FE7-8B8F-7E6F85F7B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5D5886-86D6-488A-BC2C-C1F4CD0EB8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C941C6-9916-483B-AF9C-9D7B40206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564458-2CF9-4F9B-A14D-386B8BC18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C74CA1-DA3E-495A-A0D7-0ED7D989F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05AF0BF-58AB-4E62-9F2E-F1FE7F722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403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FC646F-E5B0-45BF-8F89-3F4FC2FEF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60C4DA-4281-47E5-8F8A-32225C898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C6B0C6-A0AA-4571-82FF-2CC6872D9C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7D71407-BAFF-4B64-BF43-607C690E39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2735AFF-4830-4ED5-A3EB-A78F6E1289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6B5B573-1C70-468A-9993-4A4492ABF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20115BA-0F5B-4036-A06D-86C2AE74E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1E8C3FA-5C0F-4BEE-86A7-E52556D98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414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F664E3-C0B0-4F9B-924F-96E455809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969B70-50F0-4BE4-AA49-C65A29421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5F47F4-A805-4163-8AEB-3234EF2A7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2E27E4-40A4-4A1F-9C85-7FCCEA9DF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700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465E039-776D-4AC7-8B6E-3B3677D67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C9EA0D-39A3-4BDB-B41C-AD343B1E9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359A90-423A-4C22-BD26-31829CD36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70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51D11B-7C3B-44DC-9995-A460E064C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59DBB1-F4CD-446B-BB9B-2267C4744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D0BAA6-7B27-4894-B0BF-C796114C62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769B8F-4498-43F6-93E6-3D851838E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F2595F-B6C0-4D31-AEEE-059D000A6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9B5054-27BE-48DE-ACFE-AC1AA9619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624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6CC74-AD87-4F9A-8396-B302EDAB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556C5AB-4B52-4C6A-B56E-F0F86E85B5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15E5858-C45C-42B3-99E9-812D46991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E19395-50CD-44F2-8CAA-AF92AD4EE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E2B317-3674-40A6-A3E3-1741D9DCC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A40159-4A7A-449A-97E3-81F4F902B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012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11EF9-35C2-4F23-ABC7-595B1DF2D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1FCD1E-3E44-4F8F-8A40-0C7A3108F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FD5447-E03D-402D-8047-1C91A8F394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C50898-716F-4FC4-96D9-7E2AC30D7C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2FBD47-5051-4472-BC9F-D1DC01D5E9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496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0BB397-C225-4E9F-88BE-780E99839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1032"/>
            <a:ext cx="9144000" cy="6836967"/>
          </a:xfrm>
          <a:prstGeom prst="rect">
            <a:avLst/>
          </a:prstGeom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899592" y="727919"/>
            <a:ext cx="788725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Экологический познавательно-исследовательский проект</a:t>
            </a: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«Лес – наше богатство</a:t>
            </a:r>
            <a:endParaRPr kumimoji="0" lang="ru-RU" sz="4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866065-2B25-4B6D-A310-3274166DB53E}"/>
              </a:ext>
            </a:extLst>
          </p:cNvPr>
          <p:cNvSpPr txBox="1"/>
          <p:nvPr/>
        </p:nvSpPr>
        <p:spPr>
          <a:xfrm>
            <a:off x="6228184" y="5373216"/>
            <a:ext cx="2664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Выполнили: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Ломовцева Е.В.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Бояркина В.В.</a:t>
            </a: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DA739B9-7D43-4C7E-BA0B-DE5CAA35EF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1800" y="4513337"/>
            <a:ext cx="2664297" cy="1885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6766AB-22E8-4D1B-8C46-FB5F17DDE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71472" y="357166"/>
            <a:ext cx="7429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28794" y="857232"/>
            <a:ext cx="4714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Рисование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259C40-7150-40EE-898E-DE99D9BDAD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26"/>
          <a:stretch/>
        </p:blipFill>
        <p:spPr>
          <a:xfrm>
            <a:off x="1076323" y="1705747"/>
            <a:ext cx="6231981" cy="4276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201721-5D68-4221-87FE-B11709472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57422" y="428604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Аппликация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3959E4-23C8-482E-BD1A-A60231752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438275"/>
            <a:ext cx="6120680" cy="4585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FC5AD3-F79D-422E-8576-0BAA0A5C1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386" y="9594"/>
            <a:ext cx="9144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14546" y="500042"/>
            <a:ext cx="4929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Лепка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9A91F1-CDD7-4059-AE06-B3BCC85B4C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6300" y="3913446"/>
            <a:ext cx="2671959" cy="20039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609A8B-1BEA-4FA0-ADF6-E334DE3120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46626" y="2151142"/>
            <a:ext cx="2852960" cy="21397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B6C5F4-EF77-49BD-BD74-5608CE5DE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322" y="456402"/>
            <a:ext cx="2003969" cy="26762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CC9E73-A460-4F58-A587-25F028C24D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1948" y="3220650"/>
            <a:ext cx="2141390" cy="2853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A069C6-E589-4C5D-938B-428C94647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5786" y="285728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Плакаты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44F778-7373-432C-9F79-174CFD9F0B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90801" y="765781"/>
            <a:ext cx="3840427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048EC6-4B4D-4FF4-BF93-85E130CF8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49" y="932059"/>
            <a:ext cx="3895329" cy="29214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0C263F-B88A-4CF1-A25C-42D20309D0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922504"/>
            <a:ext cx="3895330" cy="29214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7E1BA2-41AB-490F-A8CA-923D68E27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D15C12-FCDF-49A5-8BA8-D0F193B2F86D}"/>
              </a:ext>
            </a:extLst>
          </p:cNvPr>
          <p:cNvSpPr txBox="1"/>
          <p:nvPr/>
        </p:nvSpPr>
        <p:spPr>
          <a:xfrm>
            <a:off x="827584" y="692696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 «Плавает - тонет»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5F9845A-C25C-4669-AC6E-2BDFD01D84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1475" r="18334" b="24421"/>
          <a:stretch/>
        </p:blipFill>
        <p:spPr>
          <a:xfrm>
            <a:off x="2843808" y="2060848"/>
            <a:ext cx="4243864" cy="3261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0014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3040008-E786-4335-A22E-CD2B32321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7" y="294481"/>
            <a:ext cx="741682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этап 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Заключительный этап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71500" marR="0" lvl="0" indent="-5715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Выставка продуктов детской деятельности.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71500" marR="0" lvl="0" indent="-5715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36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Презентация проекта.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DDE1DA-E421-4B6C-911F-56794672C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E9E49D-6A3B-4797-9F0C-0669C182C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5826" y="1424977"/>
            <a:ext cx="2960714" cy="2221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C63A245-497B-402D-8B34-C508784863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090" y="3903107"/>
            <a:ext cx="3204733" cy="2404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0AECFA4-DB4F-4807-8BAA-663E0543DB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549" y="3976635"/>
            <a:ext cx="3113387" cy="2331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3AB5C33-2A29-4F9F-8819-D2056E63CF03}"/>
              </a:ext>
            </a:extLst>
          </p:cNvPr>
          <p:cNvSpPr txBox="1"/>
          <p:nvPr/>
        </p:nvSpPr>
        <p:spPr>
          <a:xfrm>
            <a:off x="611560" y="583668"/>
            <a:ext cx="79208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продуктов деятельности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8181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D8BB7C-7FEF-46EB-B853-CEDBCBF90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61423BD-F799-46F2-A45C-228DE8BC4D29}"/>
              </a:ext>
            </a:extLst>
          </p:cNvPr>
          <p:cNvSpPr txBox="1"/>
          <p:nvPr/>
        </p:nvSpPr>
        <p:spPr>
          <a:xfrm>
            <a:off x="323528" y="548680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F2AAB1-9D86-45C5-B508-DADB44366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942" y="2060848"/>
            <a:ext cx="6088115" cy="3759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93721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CC8E1B-A521-4799-A0B3-6F1B69AE7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8596" y="357166"/>
            <a:ext cx="8501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Вид проекта: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экологический, познавательно-исследовательский</a:t>
            </a:r>
            <a:r>
              <a:rPr lang="ru-RU" sz="3600" dirty="0"/>
              <a:t>.</a:t>
            </a: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14282" y="1628800"/>
            <a:ext cx="871543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kumimoji="0" lang="ru-RU" sz="30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воспитанники старшей группы, воспитатели, родители.</a:t>
            </a:r>
            <a:endParaRPr kumimoji="0" lang="ru-RU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8025" algn="l"/>
              </a:tabLst>
            </a:pPr>
            <a:r>
              <a:rPr kumimoji="0" lang="ru-RU" sz="30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проведения:</a:t>
            </a:r>
            <a:r>
              <a:rPr kumimoji="0" lang="ru-RU" sz="30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МБДОУ «Детский сад № 2 г.Челябинска».</a:t>
            </a:r>
            <a:endParaRPr lang="ru-RU" sz="30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8025" algn="l"/>
              </a:tabLst>
            </a:pPr>
            <a:r>
              <a:rPr kumimoji="0" lang="ru-RU" sz="30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Продолжительность</a:t>
            </a:r>
            <a:r>
              <a:rPr lang="ru-RU" sz="3000" b="1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0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проекта:</a:t>
            </a:r>
            <a:r>
              <a:rPr kumimoji="0" lang="ru-RU" sz="30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краткосрочный.</a:t>
            </a:r>
            <a:endParaRPr kumimoji="0" lang="ru-RU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 детей</a:t>
            </a:r>
            <a:r>
              <a:rPr kumimoji="0" lang="ru-RU" sz="30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5-6 лет.</a:t>
            </a:r>
            <a:endParaRPr kumimoji="0" lang="ru-RU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 проведения:</a:t>
            </a:r>
            <a:r>
              <a:rPr kumimoji="0" lang="ru-RU" sz="30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дневная</a:t>
            </a:r>
            <a:endParaRPr kumimoji="0" lang="ru-RU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FE3DA21-4FF1-43D2-9D98-3874D92F4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85720" y="1516834"/>
            <a:ext cx="864399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Создание условий для исследовательской деятельности. Формировать осознанное отношение к природе. Расширять знания о лесе, его флоре и фауне. Организация сотрудничества с семьями воспитанников.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14DC2B1-83F7-46B8-ABE7-EF604FD71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408838"/>
            <a:ext cx="91440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Образовательные: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	Учить детей понимать, что лес – наше богатство.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	Воспитывать эмоциональную отзывчивость, умение видеть и понимать красоту природы, формировать эстетические чувства.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	Формировать бережное отношение к природе, побуждать желание охранять её от разрушений, а при необходимости восстанавливать.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соблюдать правила поведения в лесу, понимать последствия экологически неграмотного поведения (разведение костров, уничтожение деревьев, сбора растений).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Развивающие: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	Развивать творческие способности.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Воспитательные: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	Воспитывать бережное отношение к растительности леса, к его лесным жителям.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ru-RU" sz="2000" b="0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Формировать навыки общения. Воспитывать любовь к родному краю, чувство гордости за свой край, развивать нравственные качества личности.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0BEF43-0DDF-4BB3-B3EF-E7E8052D3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899592" y="548581"/>
            <a:ext cx="7744374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Ожидаемый результат:</a:t>
            </a:r>
            <a:endParaRPr kumimoji="0" lang="ru-RU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 Информационно-методический пакет о лесах на территории нашего города (пополнение литературой, иллюстрациями, кроссвордами, загадками, стихами, настольные игры, дидактические игры).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•Презентация проекта.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•Рекомендации и консультации для родителей. 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•Систематизирован иллюстрированный материал по теме «Лес».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56FF7-CE32-444A-B888-51F86CD02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827583" y="1341349"/>
            <a:ext cx="7994977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 ПРОЕКТА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этап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Обоснование актуальности темы, мотивация ее выбора.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8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Формулирование задач и цели проекта.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Составление плана работы над проектом.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Подбор демонстрационного материала,  наглядно-дидактических пособий,  литературы по теме.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800" dirty="0">
                <a:solidFill>
                  <a:srgbClr val="11111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Условия реализации проекта.</a:t>
            </a: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BE9EF68-86F3-4318-AEB9-46BA5709D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467544" y="110343"/>
            <a:ext cx="8208911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Цикл конспектов НОД, бесед по познавательной области.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«Знакомство с лесом»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уточнить представление детей о лесе.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«Лес – наше богатство»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Закрепление и систематизирование знаний детей о природе, об охране окружающей среды.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«Растительный мир леса»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познакомить детей с лечебными свойствами растений, произрастающих в лесах и на лугах.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«Животный мир леса»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изучение животных разных систематических групп (звери, птицы, насекомые, пауки, раки, черви, пресмыкающиеся, земноводные).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«Путешествие в лес»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Формирование экологической культуры детей дошкольного возраста через познание природы родного края.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«Лес – многоэтажный дом»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дать детям представление о лесе, как многоярусном, многоэтажном доме, где все растения и животные занимают определённую экологическую нишу и находятся в тесных взаимосвязях.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6C806F-ADA2-4B03-89BF-2F2B0049F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012" y="0"/>
            <a:ext cx="7431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Рассматривание репродукций картин, иллюстраций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A198271-EBFE-4788-A0B7-D2684E8A2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75" y="1217307"/>
            <a:ext cx="3323653" cy="22524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148287-F83E-437B-B317-030A501F2945}"/>
              </a:ext>
            </a:extLst>
          </p:cNvPr>
          <p:cNvSpPr txBox="1"/>
          <p:nvPr/>
        </p:nvSpPr>
        <p:spPr>
          <a:xfrm>
            <a:off x="328057" y="3428999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И.Шишкин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«Утро в сосновом бору»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C952EA-2C54-4CA3-80F3-9E9F14031F95}"/>
              </a:ext>
            </a:extLst>
          </p:cNvPr>
          <p:cNvSpPr txBox="1"/>
          <p:nvPr/>
        </p:nvSpPr>
        <p:spPr>
          <a:xfrm>
            <a:off x="5247914" y="3613665"/>
            <a:ext cx="3730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Шильдер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«Берёзовый лес»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D454DE-AEA6-4717-87DC-2241172640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914" y="1200329"/>
            <a:ext cx="3195589" cy="2377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B0921C4-89EB-4E40-B880-FAA76295E2CA}"/>
              </a:ext>
            </a:extLst>
          </p:cNvPr>
          <p:cNvSpPr txBox="1"/>
          <p:nvPr/>
        </p:nvSpPr>
        <p:spPr>
          <a:xfrm>
            <a:off x="734559" y="5836996"/>
            <a:ext cx="39005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М.Васнецов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«Лесная тропинка. Абрамцево».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C6F269-E364-4E89-8D64-D4BF0C0BBA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129" y="3982997"/>
            <a:ext cx="3560559" cy="18594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1E6A063-D08E-4ED0-999B-95089C2E56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0945" y="4332792"/>
            <a:ext cx="2550582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E05185-1632-451A-B2B8-ED39D21DF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F1E321-557A-4B6E-A96F-C23FB95DCA37}"/>
              </a:ext>
            </a:extLst>
          </p:cNvPr>
          <p:cNvSpPr txBox="1"/>
          <p:nvPr/>
        </p:nvSpPr>
        <p:spPr>
          <a:xfrm>
            <a:off x="789122" y="2132856"/>
            <a:ext cx="201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5EB10C-AE80-4175-9729-54C3EBC818E8}"/>
              </a:ext>
            </a:extLst>
          </p:cNvPr>
          <p:cNvSpPr txBox="1"/>
          <p:nvPr/>
        </p:nvSpPr>
        <p:spPr>
          <a:xfrm>
            <a:off x="1797234" y="218227"/>
            <a:ext cx="5328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142C17-3D33-4787-B01E-F9B0F7C265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1" t="8603" r="7762" b="8603"/>
          <a:stretch/>
        </p:blipFill>
        <p:spPr>
          <a:xfrm>
            <a:off x="179402" y="908720"/>
            <a:ext cx="2651205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3D64349-CBC3-4E1C-877B-90A794A1E7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61" r="949" b="21086"/>
          <a:stretch/>
        </p:blipFill>
        <p:spPr>
          <a:xfrm>
            <a:off x="6047667" y="908720"/>
            <a:ext cx="2651206" cy="1368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D208BE0-56E8-4405-BCB5-F5DC7E3ADA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0" t="18731" r="11821" b="30476"/>
          <a:stretch/>
        </p:blipFill>
        <p:spPr>
          <a:xfrm>
            <a:off x="442964" y="4323142"/>
            <a:ext cx="2595869" cy="1390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3463826-25AD-4832-8E6A-1DBB77237F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" t="9750" r="3452" b="11502"/>
          <a:stretch/>
        </p:blipFill>
        <p:spPr>
          <a:xfrm>
            <a:off x="5148064" y="4323142"/>
            <a:ext cx="3550809" cy="22675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077B1E1-5236-4986-84B0-296497B339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537" y="2132856"/>
            <a:ext cx="2743200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650237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</TotalTime>
  <Words>529</Words>
  <Application>Microsoft Office PowerPoint</Application>
  <PresentationFormat>Экран (4:3)</PresentationFormat>
  <Paragraphs>67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22</cp:revision>
  <dcterms:created xsi:type="dcterms:W3CDTF">2021-05-20T09:27:39Z</dcterms:created>
  <dcterms:modified xsi:type="dcterms:W3CDTF">2022-05-23T13:07:26Z</dcterms:modified>
</cp:coreProperties>
</file>