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48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175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05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233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7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39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76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31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700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63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94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FB540-5BE2-48C1-A689-7EB17142B9F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9506587-87DB-4DB7-9E5A-0FE4FDE3E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15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493798-5D5A-4859-9BA5-035C4FBAC327}"/>
              </a:ext>
            </a:extLst>
          </p:cNvPr>
          <p:cNvSpPr txBox="1"/>
          <p:nvPr/>
        </p:nvSpPr>
        <p:spPr>
          <a:xfrm>
            <a:off x="731521" y="1575582"/>
            <a:ext cx="109587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Музыкально-дидактическая игра</a:t>
            </a:r>
          </a:p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лишний инструмент»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406E61-203F-4203-863D-69B57CD3D528}"/>
              </a:ext>
            </a:extLst>
          </p:cNvPr>
          <p:cNvSpPr txBox="1"/>
          <p:nvPr/>
        </p:nvSpPr>
        <p:spPr>
          <a:xfrm>
            <a:off x="8032652" y="4543754"/>
            <a:ext cx="39248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Ломовцева Е.В.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Бояркина В.В.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«ДС №2 г. Челябинска»</a:t>
            </a:r>
          </a:p>
        </p:txBody>
      </p:sp>
    </p:spTree>
    <p:extLst>
      <p:ext uri="{BB962C8B-B14F-4D97-AF65-F5344CB8AC3E}">
        <p14:creationId xmlns:p14="http://schemas.microsoft.com/office/powerpoint/2010/main" val="1253508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8C5D32-6CA4-4BF4-9D90-456BD457C294}"/>
              </a:ext>
            </a:extLst>
          </p:cNvPr>
          <p:cNvSpPr txBox="1"/>
          <p:nvPr/>
        </p:nvSpPr>
        <p:spPr>
          <a:xfrm>
            <a:off x="2475914" y="1055077"/>
            <a:ext cx="6822831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0480F8-A0B1-4FEF-ACB8-F1A326215095}"/>
              </a:ext>
            </a:extLst>
          </p:cNvPr>
          <p:cNvSpPr txBox="1"/>
          <p:nvPr/>
        </p:nvSpPr>
        <p:spPr>
          <a:xfrm>
            <a:off x="562707" y="541605"/>
            <a:ext cx="114651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</a:t>
            </a:r>
          </a:p>
          <a:p>
            <a:pPr marL="342900" indent="-342900"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знакомство с музыкальными инструментами и их группами.</a:t>
            </a:r>
          </a:p>
          <a:p>
            <a:pPr marL="342900" indent="-342900"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классифицировать музыкальные инструменты по группам.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материал: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 изображением музыкальных инструментов.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34839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C3899A-0ADB-4C6D-AAB5-1071E3855784}"/>
              </a:ext>
            </a:extLst>
          </p:cNvPr>
          <p:cNvSpPr txBox="1"/>
          <p:nvPr/>
        </p:nvSpPr>
        <p:spPr>
          <a:xfrm>
            <a:off x="1041009" y="675249"/>
            <a:ext cx="105789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может проводиться с подгруппой детей, со всей группой и индивидуально.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показывает карточки с изображением музыкальных инструментов и просит детей назвать их (какие из них ударные, клавишные, духовые, русские народные). Затем предлагает детям назвать 1 инструмент, который, по их мнению, является лишним в этой группе и сказать почему.</a:t>
            </a:r>
          </a:p>
        </p:txBody>
      </p:sp>
    </p:spTree>
    <p:extLst>
      <p:ext uri="{BB962C8B-B14F-4D97-AF65-F5344CB8AC3E}">
        <p14:creationId xmlns:p14="http://schemas.microsoft.com/office/powerpoint/2010/main" val="407556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ACC31A-C624-489D-92BE-C6F2049E5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3" y="313005"/>
            <a:ext cx="3854548" cy="2890912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059883-BB11-4358-9C1B-2268E5493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632" y="251904"/>
            <a:ext cx="4017485" cy="3013113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1ED2EE-A82C-48B8-B5F7-5C69120012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92984"/>
            <a:ext cx="4017484" cy="3013113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52B592-123C-4EFC-A4EB-2B8E6D144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637811"/>
            <a:ext cx="3854548" cy="2890912"/>
          </a:xfrm>
          <a:prstGeom prst="roundRect">
            <a:avLst>
              <a:gd name="adj" fmla="val 11111"/>
            </a:avLst>
          </a:prstGeom>
          <a:ln w="190500" cap="rnd">
            <a:solidFill>
              <a:srgbClr val="7030A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246815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EBBDE-56D6-41E6-A732-67AEFB5652EE}"/>
              </a:ext>
            </a:extLst>
          </p:cNvPr>
          <p:cNvSpPr txBox="1"/>
          <p:nvPr/>
        </p:nvSpPr>
        <p:spPr>
          <a:xfrm>
            <a:off x="703385" y="1083212"/>
            <a:ext cx="10888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Резюме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Музыкально-дидактическая игра «Найди лишний инструмент» оказывает большую помощь в развитии интереса к музыкальной деятельности, расширяет представление о группах музыкальных инструментах </a:t>
            </a:r>
          </a:p>
        </p:txBody>
      </p:sp>
    </p:spTree>
    <p:extLst>
      <p:ext uri="{BB962C8B-B14F-4D97-AF65-F5344CB8AC3E}">
        <p14:creationId xmlns:p14="http://schemas.microsoft.com/office/powerpoint/2010/main" val="361715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93B355-BBB7-437D-A39D-D4381BA31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827" y="0"/>
            <a:ext cx="8055084" cy="604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7881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286</TotalTime>
  <Words>150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2022-03-17T08:46:02Z</dcterms:created>
  <dcterms:modified xsi:type="dcterms:W3CDTF">2022-03-29T05:03:08Z</dcterms:modified>
</cp:coreProperties>
</file>