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6" r:id="rId4"/>
    <p:sldId id="277" r:id="rId5"/>
    <p:sldId id="278" r:id="rId6"/>
    <p:sldId id="276" r:id="rId7"/>
    <p:sldId id="265" r:id="rId8"/>
    <p:sldId id="262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egina\Desktop\hello_html_5d3d0c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986"/>
            <a:ext cx="9144000" cy="6807481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63688" y="50520"/>
            <a:ext cx="45365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бюджетное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дошкольное образовательное учреждение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«Детский сад « 2 г. Челябинска»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285984" y="2029888"/>
            <a:ext cx="464347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Музыкально-дидактическая игра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«Пчелки на лугу»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Возрастная группа: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средняя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347864" y="5221585"/>
            <a:ext cx="37444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Выполнила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воспитатель Осипова Н.Н.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egina\Desktop\hello_html_5d3d0c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31640" y="657016"/>
            <a:ext cx="597666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/>
          </a:p>
          <a:p>
            <a:r>
              <a:rPr lang="ru-RU" sz="2000" b="1" dirty="0" smtClean="0"/>
              <a:t>Цель</a:t>
            </a:r>
            <a:r>
              <a:rPr lang="ru-RU" sz="2000" dirty="0" smtClean="0"/>
              <a:t>: создать условия для развития музыкального слуха у  младших дошкольников в увлекательной форме – музыкально-дидактической игре.</a:t>
            </a:r>
            <a:endParaRPr lang="ru-RU" sz="2000" dirty="0"/>
          </a:p>
          <a:p>
            <a:r>
              <a:rPr lang="ru-RU" sz="2000" b="1" dirty="0" smtClean="0"/>
              <a:t>Оборудование и материалы</a:t>
            </a:r>
            <a:r>
              <a:rPr lang="ru-RU" sz="2000" dirty="0" smtClean="0"/>
              <a:t>: пчелки-</a:t>
            </a:r>
            <a:r>
              <a:rPr lang="ru-RU" sz="2000" dirty="0" err="1" smtClean="0"/>
              <a:t>шумелки</a:t>
            </a:r>
            <a:r>
              <a:rPr lang="ru-RU" sz="2000" dirty="0" smtClean="0"/>
              <a:t>, сделанные из контейнеров от киндер-сюрпризов, соты , сделанные из цветного картона, цветы синего и красного цвета, на оборотной стороне одного из цветка картинки с изображением ритмических рисунков, отрывки из музыкальных произведений разного характера </a:t>
            </a:r>
            <a:r>
              <a:rPr lang="ru-RU" sz="2000" dirty="0" err="1" smtClean="0"/>
              <a:t>П.И.Чайковского</a:t>
            </a:r>
            <a:r>
              <a:rPr lang="ru-RU" sz="2000" dirty="0" smtClean="0"/>
              <a:t> цикл «Детский альбом», Болезнь куклы», «Камаринская».</a:t>
            </a:r>
            <a:endParaRPr lang="ru-RU" sz="2000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80515_113808.jpg"/>
          <p:cNvPicPr>
            <a:picLocks noChangeAspect="1"/>
          </p:cNvPicPr>
          <p:nvPr/>
        </p:nvPicPr>
        <p:blipFill>
          <a:blip r:embed="rId2" cstate="print"/>
          <a:srcRect t="7291" b="12500"/>
          <a:stretch>
            <a:fillRect/>
          </a:stretch>
        </p:blipFill>
        <p:spPr>
          <a:xfrm>
            <a:off x="6300192" y="3012031"/>
            <a:ext cx="1928826" cy="2062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500826" y="1785926"/>
            <a:ext cx="2071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357422" y="3643315"/>
            <a:ext cx="1857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-</a:t>
            </a:r>
            <a:endParaRPr lang="ru-RU" sz="2000" dirty="0"/>
          </a:p>
        </p:txBody>
      </p:sp>
      <p:pic>
        <p:nvPicPr>
          <p:cNvPr id="6145" name="Picture 1" descr="C:\Users\regina\Desktop\hello_html_5d3d0c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4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Описание игры: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1600" y="1417638"/>
            <a:ext cx="7600927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На столе стоит улей. В нем соты, в которых сидят пчелки-</a:t>
            </a:r>
            <a:r>
              <a:rPr lang="ru-RU" sz="1600" dirty="0" err="1" smtClean="0"/>
              <a:t>шумелки</a:t>
            </a:r>
            <a:r>
              <a:rPr lang="ru-RU" sz="1600" dirty="0" smtClean="0"/>
              <a:t>. В разных на подставках стоят два цветка: красный и синий. Дети подходят к столу. Воспитатель предлагает им превратится в пчелок и поиграть. Дети берут пчелки в руки. Воспитатель спрашивает какое настроение бывает в музыке. Дети отвечают. Затем воспитатель объясняет, что веселое, радостное настроение ассоциируется с ярким красивым цветом – красным. А грустное настроение с темным, блеклым цветком – синим. Пчелкам предлагают собрать нектар, чтобы принести его в улей и положить в соты. Но его можно собрать, находясь только в хорошем, приподнятом настроении и правильно отгадать мелодию. На синем цветке нектара нет. Он находится только на красном. Найдя красный цветок пчелки получают задание: повторить ритмический рисунок за воспитателем. На каждом лепестке красного цветка изображен свой ритмический рисунок. Дети прохлопывают или </a:t>
            </a:r>
            <a:r>
              <a:rPr lang="ru-RU" sz="1600" dirty="0" err="1" smtClean="0"/>
              <a:t>протопывают</a:t>
            </a:r>
            <a:r>
              <a:rPr lang="ru-RU" sz="1600" dirty="0" smtClean="0"/>
              <a:t> его, повторяя за воспитателем. Выполнив задания, пчелки зарядившись хорошим настроением, набирают нектар и возвращаются в улей.</a:t>
            </a:r>
            <a:endParaRPr lang="ru-RU" sz="1600" dirty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regina\Desktop\hello_html_5d3d0c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6654"/>
            <a:ext cx="9144000" cy="685804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98" y="274638"/>
            <a:ext cx="5688633" cy="1143000"/>
          </a:xfrm>
        </p:spPr>
        <p:txBody>
          <a:bodyPr/>
          <a:lstStyle/>
          <a:p>
            <a:r>
              <a:rPr lang="ru-RU" dirty="0" smtClean="0"/>
              <a:t>Пчелки в ульях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971600" y="1535113"/>
            <a:ext cx="3525788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99" y="1535113"/>
            <a:ext cx="3673425" cy="347806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27156" y="1549884"/>
            <a:ext cx="3311351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1535114"/>
            <a:ext cx="3475616" cy="3469950"/>
          </a:xfrm>
        </p:spPr>
      </p:pic>
    </p:spTree>
    <p:extLst>
      <p:ext uri="{BB962C8B-B14F-4D97-AF65-F5344CB8AC3E}">
        <p14:creationId xmlns:p14="http://schemas.microsoft.com/office/powerpoint/2010/main" val="410587094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regina\Desktop\hello_html_5d3d0c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57752" y="3929066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1196752"/>
            <a:ext cx="514350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33112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regina\Desktop\hello_html_5d3d0c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832" y="-459432"/>
            <a:ext cx="9144000" cy="68580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57752" y="3929066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endParaRPr lang="ru-RU" sz="24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64096" y="274638"/>
            <a:ext cx="8229600" cy="1143000"/>
          </a:xfrm>
        </p:spPr>
        <p:txBody>
          <a:bodyPr/>
          <a:lstStyle/>
          <a:p>
            <a:r>
              <a:rPr lang="ru-RU" dirty="0" smtClean="0"/>
              <a:t>Цветы для пчелок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1417639"/>
            <a:ext cx="3175809" cy="337951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7637"/>
            <a:ext cx="3281386" cy="33795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64" y="1417638"/>
            <a:ext cx="3416522" cy="337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11152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regina\Desktop\hello_html_5d3d0c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4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15616" y="1000108"/>
            <a:ext cx="62424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Методическое пособие «Музыкальные пчёлки» можно использовать в организованной деятельности для развития музыкальной памяти, ритмического слуха, совершенствования певческих навыков.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21767" y="3236569"/>
            <a:ext cx="67066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Основные достоинства 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-можно переставлять</a:t>
            </a:r>
          </a:p>
          <a:p>
            <a:pPr>
              <a:buFontTx/>
              <a:buChar char="-"/>
            </a:pPr>
            <a:r>
              <a:rPr lang="ru-RU" sz="2400" dirty="0" smtClean="0"/>
              <a:t>переносить </a:t>
            </a:r>
          </a:p>
          <a:p>
            <a:pPr>
              <a:buFontTx/>
              <a:buChar char="-"/>
            </a:pPr>
            <a:r>
              <a:rPr lang="ru-RU" sz="2400" dirty="0" smtClean="0"/>
              <a:t> доступность </a:t>
            </a:r>
          </a:p>
          <a:p>
            <a:pPr>
              <a:buFontTx/>
              <a:buChar char="-"/>
            </a:pPr>
            <a:r>
              <a:rPr lang="ru-RU" sz="2400" dirty="0" smtClean="0"/>
              <a:t>использование в самостоятельной деятельности</a:t>
            </a:r>
            <a:endParaRPr lang="ru-RU" sz="24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regina\Desktop\hello_html_5d3d0c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4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428604"/>
            <a:ext cx="590887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Резюме: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узыкально-дидактическая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«Пчелки на лугу» оказывает большую помощь:</a:t>
            </a:r>
          </a:p>
          <a:p>
            <a:r>
              <a:rPr lang="ru-RU" sz="2400" dirty="0" smtClean="0"/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музыкальной деятельности;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-самостоятельно узнают песни по мелодии, ритмическому рисунку;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 творчество в выразительном исполнении песен, импровизации мелодии  на заданный текст, передавая в движениях образы разных персонажей;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совершенствование музыкальной памяти, ритмичности;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может проявить умения слушать и анализировать музыкальное произведение;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продуманная организация позволяет детям выступать в определенных ролях, перевести учебную деятельность в игровой план: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 и требования игры обеспечивают координацию и согласованность действий дошкольников.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regina\Desktop\hello_html_5d3d0c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57752" y="3929066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597946" cy="4666530"/>
          </a:xfrm>
        </p:spPr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819409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430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Описание игры:</vt:lpstr>
      <vt:lpstr>Пчелки в ульях</vt:lpstr>
      <vt:lpstr>Презентация PowerPoint</vt:lpstr>
      <vt:lpstr>Цветы для пчелок</vt:lpstr>
      <vt:lpstr>Презентация PowerPoint</vt:lpstr>
      <vt:lpstr>Презентация PowerPoint</vt:lpstr>
      <vt:lpstr>СПАСИБО 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regina</dc:creator>
  <cp:lastModifiedBy>Admin</cp:lastModifiedBy>
  <cp:revision>44</cp:revision>
  <dcterms:created xsi:type="dcterms:W3CDTF">2018-05-15T19:09:57Z</dcterms:created>
  <dcterms:modified xsi:type="dcterms:W3CDTF">2022-03-28T16:17:59Z</dcterms:modified>
</cp:coreProperties>
</file>