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171" autoAdjust="0"/>
  </p:normalViewPr>
  <p:slideViewPr>
    <p:cSldViewPr>
      <p:cViewPr varScale="1">
        <p:scale>
          <a:sx n="102" d="100"/>
          <a:sy n="102" d="100"/>
        </p:scale>
        <p:origin x="180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0C3D50E-4701-4824-8090-9E40D50E3A0B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C82A43C-934D-430D-8DB8-0F304F690FD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D50E-4701-4824-8090-9E40D50E3A0B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A43C-934D-430D-8DB8-0F304F690F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0C3D50E-4701-4824-8090-9E40D50E3A0B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C82A43C-934D-430D-8DB8-0F304F690FD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D50E-4701-4824-8090-9E40D50E3A0B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82A43C-934D-430D-8DB8-0F304F690FD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D50E-4701-4824-8090-9E40D50E3A0B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C82A43C-934D-430D-8DB8-0F304F690FD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0C3D50E-4701-4824-8090-9E40D50E3A0B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C82A43C-934D-430D-8DB8-0F304F690FD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0C3D50E-4701-4824-8090-9E40D50E3A0B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C82A43C-934D-430D-8DB8-0F304F690FD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D50E-4701-4824-8090-9E40D50E3A0B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82A43C-934D-430D-8DB8-0F304F690F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D50E-4701-4824-8090-9E40D50E3A0B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C82A43C-934D-430D-8DB8-0F304F690F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3D50E-4701-4824-8090-9E40D50E3A0B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82A43C-934D-430D-8DB8-0F304F690FD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0C3D50E-4701-4824-8090-9E40D50E3A0B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C82A43C-934D-430D-8DB8-0F304F690FD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0C3D50E-4701-4824-8090-9E40D50E3A0B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C82A43C-934D-430D-8DB8-0F304F690FD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429000"/>
            <a:ext cx="9144000" cy="2438400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Профессия</a:t>
            </a:r>
            <a:br>
              <a:rPr lang="ru-RU" sz="4000" dirty="0"/>
            </a:br>
            <a:r>
              <a:rPr lang="ru-RU" sz="4000" dirty="0"/>
              <a:t>Дизайнер мягкой игрушки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708" y="332656"/>
            <a:ext cx="5434583" cy="362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33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53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2000" b="1" dirty="0"/>
              <a:t> формирование у детей представлений о роли труда и значимости профессии швеи в жизни общества.</a:t>
            </a:r>
          </a:p>
          <a:p>
            <a:r>
              <a:rPr lang="ru-RU" b="1" dirty="0">
                <a:solidFill>
                  <a:srgbClr val="6699FF"/>
                </a:solidFill>
              </a:rPr>
              <a:t>Задачи:</a:t>
            </a:r>
          </a:p>
          <a:p>
            <a:r>
              <a:rPr lang="ru-RU" sz="2000" b="1" dirty="0"/>
              <a:t>-воспитывать чувство уважения к труду взрослых;</a:t>
            </a:r>
          </a:p>
          <a:p>
            <a:r>
              <a:rPr lang="ru-RU" sz="2000" b="1" dirty="0"/>
              <a:t>-обогащать словарный запас детей посредством ознакомления предметами, необходимыми в работе швеи;</a:t>
            </a:r>
          </a:p>
          <a:p>
            <a:r>
              <a:rPr lang="ru-RU" sz="2000" b="1" dirty="0"/>
              <a:t>-формировать у детей элементарный опыт профессиональных действий;</a:t>
            </a:r>
          </a:p>
          <a:p>
            <a:r>
              <a:rPr lang="ru-RU" sz="2000" b="1" dirty="0"/>
              <a:t>-продолжать учить соблюдать технику безопасности при работе с колюще-режущими предметами.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Цель: </a:t>
            </a:r>
          </a:p>
        </p:txBody>
      </p:sp>
    </p:spTree>
    <p:extLst>
      <p:ext uri="{BB962C8B-B14F-4D97-AF65-F5344CB8AC3E}">
        <p14:creationId xmlns:p14="http://schemas.microsoft.com/office/powerpoint/2010/main" val="3864606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Вязанные носки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44824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048272"/>
            <a:ext cx="9144000" cy="300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390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История создания вязания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5153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6507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Вязание в древности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8" y="4117091"/>
            <a:ext cx="2146575" cy="2414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764" y="3810562"/>
            <a:ext cx="1761849" cy="2642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60470"/>
            <a:ext cx="3140324" cy="2066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764" y="1845010"/>
            <a:ext cx="2146428" cy="173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488" y="4117091"/>
            <a:ext cx="3137660" cy="208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5010"/>
            <a:ext cx="1708704" cy="2219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7142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Почему я выбрала вязание игрушек</a:t>
            </a:r>
          </a:p>
        </p:txBody>
      </p:sp>
      <p:pic>
        <p:nvPicPr>
          <p:cNvPr id="11266" name="Picture 2" descr="C:\Users\Максим\Desktop\Новая папка\IMG_89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018" y="1719305"/>
            <a:ext cx="1908374" cy="2544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Максим\Desktop\Новая папка\IMG_896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2" b="19340"/>
          <a:stretch/>
        </p:blipFill>
        <p:spPr bwMode="auto">
          <a:xfrm>
            <a:off x="7308304" y="4545405"/>
            <a:ext cx="1538910" cy="20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Максим\Desktop\Новая папка\IMG_896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3" b="9990"/>
          <a:stretch/>
        </p:blipFill>
        <p:spPr bwMode="auto">
          <a:xfrm>
            <a:off x="4453135" y="1731413"/>
            <a:ext cx="1415769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Максим\Desktop\Новая папка\IMG_896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3" b="21899"/>
          <a:stretch/>
        </p:blipFill>
        <p:spPr bwMode="auto">
          <a:xfrm>
            <a:off x="6494787" y="1742648"/>
            <a:ext cx="1965967" cy="252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Максим\Desktop\Новая папка\IMG_896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8" b="19743"/>
          <a:stretch/>
        </p:blipFill>
        <p:spPr bwMode="auto">
          <a:xfrm>
            <a:off x="5226726" y="4545406"/>
            <a:ext cx="1549113" cy="20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C:\Users\Максим\Desktop\Новая папка\IMG_896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97" b="20073"/>
          <a:stretch/>
        </p:blipFill>
        <p:spPr bwMode="auto">
          <a:xfrm>
            <a:off x="181354" y="4473399"/>
            <a:ext cx="159461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C:\Users\Максим\Desktop\Новая папка\IMG_897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6" b="9727"/>
          <a:stretch/>
        </p:blipFill>
        <p:spPr bwMode="auto">
          <a:xfrm>
            <a:off x="251521" y="1719305"/>
            <a:ext cx="1454282" cy="2544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C:\Users\Максим\Desktop\Новая папка\IMG_896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59" b="36998"/>
          <a:stretch/>
        </p:blipFill>
        <p:spPr bwMode="auto">
          <a:xfrm>
            <a:off x="2083533" y="4781906"/>
            <a:ext cx="2744511" cy="142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101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Какие материалы и инструменты нужны</a:t>
            </a:r>
          </a:p>
        </p:txBody>
      </p:sp>
      <p:pic>
        <p:nvPicPr>
          <p:cNvPr id="12290" name="Picture 2" descr="C:\Users\Максим\Desktop\IMG_89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528058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Максим\Desktop\IMG_89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88840"/>
            <a:ext cx="2033284" cy="452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09120"/>
            <a:ext cx="2424513" cy="2106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09"/>
          <a:stretch/>
        </p:blipFill>
        <p:spPr>
          <a:xfrm>
            <a:off x="3152319" y="4856183"/>
            <a:ext cx="1772816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Технологическая карта вязания игрушки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81317"/>
            <a:ext cx="6505815" cy="3703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4327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Правила при вязании крючком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9611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352</TotalTime>
  <Words>91</Words>
  <Application>Microsoft Office PowerPoint</Application>
  <PresentationFormat>Экран (4:3)</PresentationFormat>
  <Paragraphs>16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Calibri</vt:lpstr>
      <vt:lpstr>Times New Roman</vt:lpstr>
      <vt:lpstr>Tw Cen MT</vt:lpstr>
      <vt:lpstr>Wingdings</vt:lpstr>
      <vt:lpstr>Wingdings 2</vt:lpstr>
      <vt:lpstr>Обычная</vt:lpstr>
      <vt:lpstr>Профессия Дизайнер мягкой игрушки</vt:lpstr>
      <vt:lpstr>Цель: </vt:lpstr>
      <vt:lpstr>Вязанные носки</vt:lpstr>
      <vt:lpstr>История создания вязания</vt:lpstr>
      <vt:lpstr>Вязание в древности</vt:lpstr>
      <vt:lpstr>Почему я выбрала вязание игрушек</vt:lpstr>
      <vt:lpstr>Какие материалы и инструменты нужны</vt:lpstr>
      <vt:lpstr>Технологическая карта вязания игрушки</vt:lpstr>
      <vt:lpstr>Правила при вязании крючком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Privet</dc:creator>
  <cp:lastModifiedBy>SV</cp:lastModifiedBy>
  <cp:revision>27</cp:revision>
  <dcterms:created xsi:type="dcterms:W3CDTF">2018-01-12T04:53:45Z</dcterms:created>
  <dcterms:modified xsi:type="dcterms:W3CDTF">2023-04-17T05:39:48Z</dcterms:modified>
</cp:coreProperties>
</file>