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5"/>
  </p:handoutMasterIdLst>
  <p:sldIdLst>
    <p:sldId id="282" r:id="rId2"/>
    <p:sldId id="257" r:id="rId3"/>
    <p:sldId id="258" r:id="rId4"/>
    <p:sldId id="278" r:id="rId5"/>
    <p:sldId id="279" r:id="rId6"/>
    <p:sldId id="259" r:id="rId7"/>
    <p:sldId id="260" r:id="rId8"/>
    <p:sldId id="276" r:id="rId9"/>
    <p:sldId id="277" r:id="rId10"/>
    <p:sldId id="261" r:id="rId11"/>
    <p:sldId id="262" r:id="rId12"/>
    <p:sldId id="263" r:id="rId13"/>
    <p:sldId id="264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5" r:id="rId22"/>
    <p:sldId id="280" r:id="rId23"/>
    <p:sldId id="28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64" autoAdjust="0"/>
    <p:restoredTop sz="86380" autoAdjust="0"/>
  </p:normalViewPr>
  <p:slideViewPr>
    <p:cSldViewPr>
      <p:cViewPr varScale="1">
        <p:scale>
          <a:sx n="63" d="100"/>
          <a:sy n="63" d="100"/>
        </p:scale>
        <p:origin x="-13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BC0999-0759-444E-8137-FE40ACC48834}" type="datetimeFigureOut">
              <a:rPr lang="ru-RU" smtClean="0"/>
              <a:pPr/>
              <a:t>ср 24.05.23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07167F-8B7E-4D1F-96C6-1655251A5F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3998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4EDE-9D4E-4483-B959-7E5C6E362AAB}" type="datetimeFigureOut">
              <a:rPr lang="ru-RU" smtClean="0"/>
              <a:pPr/>
              <a:t>ср 24.05.23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B2F40-5153-4D3E-8FDC-0EF82CFB9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4EDE-9D4E-4483-B959-7E5C6E362AAB}" type="datetimeFigureOut">
              <a:rPr lang="ru-RU" smtClean="0"/>
              <a:pPr/>
              <a:t>ср 24.05.23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B2F40-5153-4D3E-8FDC-0EF82CFB9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4EDE-9D4E-4483-B959-7E5C6E362AAB}" type="datetimeFigureOut">
              <a:rPr lang="ru-RU" smtClean="0"/>
              <a:pPr/>
              <a:t>ср 24.05.23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B2F40-5153-4D3E-8FDC-0EF82CFB9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4EDE-9D4E-4483-B959-7E5C6E362AAB}" type="datetimeFigureOut">
              <a:rPr lang="ru-RU" smtClean="0"/>
              <a:pPr/>
              <a:t>ср 24.05.23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B2F40-5153-4D3E-8FDC-0EF82CFB9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4EDE-9D4E-4483-B959-7E5C6E362AAB}" type="datetimeFigureOut">
              <a:rPr lang="ru-RU" smtClean="0"/>
              <a:pPr/>
              <a:t>ср 24.05.23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B2F40-5153-4D3E-8FDC-0EF82CFB9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4EDE-9D4E-4483-B959-7E5C6E362AAB}" type="datetimeFigureOut">
              <a:rPr lang="ru-RU" smtClean="0"/>
              <a:pPr/>
              <a:t>ср 24.05.23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B2F40-5153-4D3E-8FDC-0EF82CFB9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4EDE-9D4E-4483-B959-7E5C6E362AAB}" type="datetimeFigureOut">
              <a:rPr lang="ru-RU" smtClean="0"/>
              <a:pPr/>
              <a:t>ср 24.05.23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B2F40-5153-4D3E-8FDC-0EF82CFB9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4EDE-9D4E-4483-B959-7E5C6E362AAB}" type="datetimeFigureOut">
              <a:rPr lang="ru-RU" smtClean="0"/>
              <a:pPr/>
              <a:t>ср 24.05.23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B2F40-5153-4D3E-8FDC-0EF82CFB9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4EDE-9D4E-4483-B959-7E5C6E362AAB}" type="datetimeFigureOut">
              <a:rPr lang="ru-RU" smtClean="0"/>
              <a:pPr/>
              <a:t>ср 24.05.23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B2F40-5153-4D3E-8FDC-0EF82CFB9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4EDE-9D4E-4483-B959-7E5C6E362AAB}" type="datetimeFigureOut">
              <a:rPr lang="ru-RU" smtClean="0"/>
              <a:pPr/>
              <a:t>ср 24.05.23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B2F40-5153-4D3E-8FDC-0EF82CFB9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4EDE-9D4E-4483-B959-7E5C6E362AAB}" type="datetimeFigureOut">
              <a:rPr lang="ru-RU" smtClean="0"/>
              <a:pPr/>
              <a:t>ср 24.05.23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B2F40-5153-4D3E-8FDC-0EF82CFB9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4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34EDE-9D4E-4483-B959-7E5C6E362AAB}" type="datetimeFigureOut">
              <a:rPr lang="ru-RU" smtClean="0"/>
              <a:pPr/>
              <a:t>ср 24.05.23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B2F40-5153-4D3E-8FDC-0EF82CFB9A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1285860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</a:rPr>
              <a:t>Все профессии нужны</a:t>
            </a:r>
            <a:r>
              <a:rPr lang="en-US" sz="5400" b="1" dirty="0" smtClean="0">
                <a:solidFill>
                  <a:srgbClr val="002060"/>
                </a:solidFill>
              </a:rPr>
              <a:t>!</a:t>
            </a:r>
            <a:r>
              <a:rPr lang="ru-RU" sz="5400" b="1" dirty="0" smtClean="0">
                <a:solidFill>
                  <a:srgbClr val="002060"/>
                </a:solidFill>
              </a:rPr>
              <a:t/>
            </a:r>
            <a:br>
              <a:rPr lang="ru-RU" sz="5400" b="1" dirty="0" smtClean="0">
                <a:solidFill>
                  <a:srgbClr val="002060"/>
                </a:solidFill>
              </a:rPr>
            </a:br>
            <a:r>
              <a:rPr lang="ru-RU" sz="5400" b="1" dirty="0" smtClean="0">
                <a:solidFill>
                  <a:srgbClr val="002060"/>
                </a:solidFill>
              </a:rPr>
              <a:t> Все профессии важны!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129490" cy="1752600"/>
          </a:xfrm>
        </p:spPr>
        <p:txBody>
          <a:bodyPr>
            <a:normAutofit/>
          </a:bodyPr>
          <a:lstStyle/>
          <a:p>
            <a:pPr algn="r"/>
            <a:endParaRPr lang="ru-RU" sz="2000" dirty="0" smtClean="0">
              <a:solidFill>
                <a:schemeClr val="tx1"/>
              </a:solidFill>
            </a:endParaRPr>
          </a:p>
          <a:p>
            <a:pPr algn="r"/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img0л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928934"/>
            <a:ext cx="8215370" cy="2905125"/>
          </a:xfrm>
          <a:prstGeom prst="round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an14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143108" y="500042"/>
            <a:ext cx="5595162" cy="57621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://www.superomsk.ru/upload/iblock/ceb/ceb16dddb28a0aa4fc57cafef278d28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9552" y="3140968"/>
            <a:ext cx="3960440" cy="3401591"/>
          </a:xfrm>
          <a:prstGeom prst="rect">
            <a:avLst/>
          </a:prstGeom>
          <a:noFill/>
        </p:spPr>
      </p:pic>
      <p:pic>
        <p:nvPicPr>
          <p:cNvPr id="18438" name="Picture 6" descr="http://www.a-zur.ru/var/cache/ImageAttr/photos.PhotoAlbum.image.full/214.stroj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99992" y="3068960"/>
            <a:ext cx="4176464" cy="3410744"/>
          </a:xfrm>
          <a:prstGeom prst="rect">
            <a:avLst/>
          </a:prstGeom>
          <a:noFill/>
        </p:spPr>
      </p:pic>
      <p:pic>
        <p:nvPicPr>
          <p:cNvPr id="18442" name="Picture 10" descr="http://kosandra.ru/add_files/1_1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55776" y="260648"/>
            <a:ext cx="4343400" cy="28506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an16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857356" y="571480"/>
            <a:ext cx="5950184" cy="566178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oda.te.gov.ua/data/upload/news/buchatska/ua/16214/hudojnik_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60032" y="332656"/>
            <a:ext cx="3744416" cy="2880320"/>
          </a:xfrm>
          <a:prstGeom prst="rect">
            <a:avLst/>
          </a:prstGeom>
          <a:noFill/>
        </p:spPr>
      </p:pic>
      <p:pic>
        <p:nvPicPr>
          <p:cNvPr id="20484" name="Picture 4" descr="http://www.motivators.ru/sites/default/files/imagecache/main-motivator/motivator-1694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4176464" cy="4824536"/>
          </a:xfrm>
          <a:prstGeom prst="rect">
            <a:avLst/>
          </a:prstGeom>
          <a:noFill/>
        </p:spPr>
      </p:pic>
      <p:pic>
        <p:nvPicPr>
          <p:cNvPr id="20486" name="Picture 6" descr="http://img-fotki.yandex.ru/get/3704/ynd-17.2/0_12e14_82101873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88024" y="3212976"/>
            <a:ext cx="4032448" cy="3284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an15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00232" y="500042"/>
            <a:ext cx="5929354" cy="58870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gettingsmart.com/cms/wp-content/uploads/2011/12/teacher-effectiveness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16016" y="404664"/>
            <a:ext cx="4032448" cy="2736304"/>
          </a:xfrm>
          <a:prstGeom prst="rect">
            <a:avLst/>
          </a:prstGeom>
          <a:noFill/>
        </p:spPr>
      </p:pic>
      <p:pic>
        <p:nvPicPr>
          <p:cNvPr id="22532" name="Picture 4" descr="http://pskov.pskovedu.ru/site/htmlimages/a_photo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4536504" cy="4752528"/>
          </a:xfrm>
          <a:prstGeom prst="rect">
            <a:avLst/>
          </a:prstGeom>
          <a:noFill/>
        </p:spPr>
      </p:pic>
      <p:pic>
        <p:nvPicPr>
          <p:cNvPr id="22538" name="Picture 10" descr="http://us.123rf.com/400wm/400/400/michaeljung/michaeljung0906/michaeljung090600321/5125222-teacher-checking-homework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04048" y="3140968"/>
            <a:ext cx="3744416" cy="32677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an17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71670" y="500042"/>
            <a:ext cx="5829185" cy="57666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img3.imgbb.ru/3/6/2/362937b1aa772fc67b85758a6e2a90d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404664"/>
            <a:ext cx="4248472" cy="2830067"/>
          </a:xfrm>
          <a:prstGeom prst="rect">
            <a:avLst/>
          </a:prstGeom>
          <a:noFill/>
        </p:spPr>
      </p:pic>
      <p:pic>
        <p:nvPicPr>
          <p:cNvPr id="25604" name="Picture 4" descr="http://www.kirovnet.ru/files/img/news/9663/1618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5536" y="3284984"/>
            <a:ext cx="4392488" cy="3243090"/>
          </a:xfrm>
          <a:prstGeom prst="rect">
            <a:avLst/>
          </a:prstGeom>
          <a:noFill/>
        </p:spPr>
      </p:pic>
      <p:pic>
        <p:nvPicPr>
          <p:cNvPr id="25606" name="Picture 6" descr="http://feo.ua/news_thumbs/knf9a3930d74ec0195b5cd0cd4f64b9ca40_80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88024" y="3284984"/>
            <a:ext cx="4104456" cy="32671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an19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85917" y="500042"/>
            <a:ext cx="5877229" cy="59093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 descr="http://assets1.lookatme.ru/1253875017/assets/article_image-image/58/3c/442703/article_image-image-article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83768" y="332656"/>
            <a:ext cx="5043686" cy="3112021"/>
          </a:xfrm>
          <a:prstGeom prst="rect">
            <a:avLst/>
          </a:prstGeom>
          <a:noFill/>
        </p:spPr>
      </p:pic>
      <p:pic>
        <p:nvPicPr>
          <p:cNvPr id="27656" name="Picture 8" descr="http://www.krugosvet.ru/images/1001616_RE00B6C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95936" y="3429000"/>
            <a:ext cx="4831407" cy="2907755"/>
          </a:xfrm>
          <a:prstGeom prst="rect">
            <a:avLst/>
          </a:prstGeom>
          <a:noFill/>
        </p:spPr>
      </p:pic>
      <p:pic>
        <p:nvPicPr>
          <p:cNvPr id="27658" name="Picture 10" descr="http://www.yuga.ru/media/finkelstein_2004_concert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5536" y="3429000"/>
            <a:ext cx="4176464" cy="29314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an12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143108" y="500042"/>
            <a:ext cx="5757874" cy="571799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an21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143108" y="500042"/>
            <a:ext cx="5261232" cy="57092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vkusnoe.info/uploads/posts/2012-01/1325766098_vkusnye-recepty-blyud-ot-shef-povar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83768" y="332656"/>
            <a:ext cx="5159896" cy="3049538"/>
          </a:xfrm>
          <a:prstGeom prst="rect">
            <a:avLst/>
          </a:prstGeom>
          <a:noFill/>
        </p:spPr>
      </p:pic>
      <p:pic>
        <p:nvPicPr>
          <p:cNvPr id="29700" name="Picture 4" descr="http://savepic.su/222813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3528" y="3356992"/>
            <a:ext cx="4392488" cy="3168352"/>
          </a:xfrm>
          <a:prstGeom prst="rect">
            <a:avLst/>
          </a:prstGeom>
          <a:noFill/>
        </p:spPr>
      </p:pic>
      <p:pic>
        <p:nvPicPr>
          <p:cNvPr id="29702" name="Picture 6" descr="http://kaloriy.ru/picture/39_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16016" y="3356992"/>
            <a:ext cx="4086622" cy="31764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an23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71670" y="642918"/>
            <a:ext cx="5357850" cy="56151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mednet.mc.uky.edu/placement_uploads/docconsultation3588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692696"/>
            <a:ext cx="3571875" cy="2390775"/>
          </a:xfrm>
          <a:prstGeom prst="rect">
            <a:avLst/>
          </a:prstGeom>
          <a:noFill/>
        </p:spPr>
      </p:pic>
      <p:pic>
        <p:nvPicPr>
          <p:cNvPr id="39940" name="Picture 4" descr="http://nakhodka-my.ru/images/news/block/3674b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39952" y="3284984"/>
            <a:ext cx="4418856" cy="3089920"/>
          </a:xfrm>
          <a:prstGeom prst="rect">
            <a:avLst/>
          </a:prstGeom>
          <a:noFill/>
        </p:spPr>
      </p:pic>
      <p:pic>
        <p:nvPicPr>
          <p:cNvPr id="39942" name="Picture 6" descr="http://collectsocialsecuritydisability.com/wp-content/uploads/2011/11/doctor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3456384" cy="47114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everinform.ru/media/img/800x600_1316761766_pogarnye-tutopt-ru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04048" y="3356992"/>
            <a:ext cx="3615333" cy="2945904"/>
          </a:xfrm>
          <a:prstGeom prst="rect">
            <a:avLst/>
          </a:prstGeom>
          <a:noFill/>
        </p:spPr>
      </p:pic>
      <p:pic>
        <p:nvPicPr>
          <p:cNvPr id="1028" name="Picture 4" descr="http://cs301807.userapi.com/v301807453/165/vwoLWFHCzg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51720" y="260648"/>
            <a:ext cx="5400600" cy="3115072"/>
          </a:xfrm>
          <a:prstGeom prst="rect">
            <a:avLst/>
          </a:prstGeom>
          <a:noFill/>
        </p:spPr>
      </p:pic>
      <p:pic>
        <p:nvPicPr>
          <p:cNvPr id="1030" name="Picture 6" descr="http://www.gorod47.ru/uploads/posts/2012-08/1345138616_22_Glavniii_sait_2806_GetImage_big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7544" y="3356992"/>
            <a:ext cx="4320480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an18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71670" y="428604"/>
            <a:ext cx="5857916" cy="590009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files.netall.ru/content/gnn/300607/02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1560" y="2636912"/>
            <a:ext cx="4032448" cy="3816424"/>
          </a:xfrm>
          <a:prstGeom prst="rect">
            <a:avLst/>
          </a:prstGeom>
          <a:noFill/>
        </p:spPr>
      </p:pic>
      <p:pic>
        <p:nvPicPr>
          <p:cNvPr id="37892" name="Picture 4" descr="http://im8-tub-ru.yandex.net/i?id=143061075-17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32656"/>
            <a:ext cx="3672408" cy="2232248"/>
          </a:xfrm>
          <a:prstGeom prst="rect">
            <a:avLst/>
          </a:prstGeom>
          <a:noFill/>
        </p:spPr>
      </p:pic>
      <p:pic>
        <p:nvPicPr>
          <p:cNvPr id="37894" name="Picture 6" descr="http://autopeople.ru/images/post/55/91455/milicioner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16016" y="2708920"/>
            <a:ext cx="3888432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an13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928794" y="571480"/>
            <a:ext cx="5786478" cy="58169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dp.ric.ua/uploads/posts/2010-05/1273147087_11625156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83768" y="332657"/>
            <a:ext cx="4457700" cy="3024336"/>
          </a:xfrm>
          <a:prstGeom prst="rect">
            <a:avLst/>
          </a:prstGeom>
          <a:noFill/>
        </p:spPr>
      </p:pic>
      <p:pic>
        <p:nvPicPr>
          <p:cNvPr id="16388" name="Picture 4" descr="http://i012.radikal.ru/1011/a9/6bfe332b9b7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9552" y="3429000"/>
            <a:ext cx="4032448" cy="3035821"/>
          </a:xfrm>
          <a:prstGeom prst="rect">
            <a:avLst/>
          </a:prstGeom>
          <a:noFill/>
        </p:spPr>
      </p:pic>
      <p:pic>
        <p:nvPicPr>
          <p:cNvPr id="16390" name="Picture 6" descr="http://gallery.sevstar.net/bPIC/201006/20100629880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16016" y="3429000"/>
            <a:ext cx="4032523" cy="29680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an22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00232" y="500042"/>
            <a:ext cx="5757874" cy="58657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er.ru/media/userdata/news/2012/04/22/ef75cde6eed235cd2be8f10e0233848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27784" y="404664"/>
            <a:ext cx="4536504" cy="2636913"/>
          </a:xfrm>
          <a:prstGeom prst="rect">
            <a:avLst/>
          </a:prstGeom>
          <a:noFill/>
        </p:spPr>
      </p:pic>
      <p:pic>
        <p:nvPicPr>
          <p:cNvPr id="35844" name="Picture 4" descr="http://dalrybvtuz.ru/nfiles/news2/256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7544" y="2996952"/>
            <a:ext cx="4032448" cy="3419872"/>
          </a:xfrm>
          <a:prstGeom prst="rect">
            <a:avLst/>
          </a:prstGeom>
          <a:noFill/>
        </p:spPr>
      </p:pic>
      <p:pic>
        <p:nvPicPr>
          <p:cNvPr id="35846" name="Picture 6" descr="http://img0.liveinternet.ru/images/attach/c/0/43/759/43759013_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99992" y="2996952"/>
            <a:ext cx="4176464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дуг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радуга</Template>
  <TotalTime>751</TotalTime>
  <Words>4</Words>
  <Application>Microsoft Office PowerPoint</Application>
  <PresentationFormat>Экран (4:3)</PresentationFormat>
  <Paragraphs>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радуга</vt:lpstr>
      <vt:lpstr>Все профессии нужны!  Все профессии важны!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 профессии нужны, все профессии важны!!!</dc:title>
  <dc:creator>ksyusha</dc:creator>
  <cp:lastModifiedBy>Пользователь</cp:lastModifiedBy>
  <cp:revision>77</cp:revision>
  <dcterms:created xsi:type="dcterms:W3CDTF">2013-02-17T12:48:35Z</dcterms:created>
  <dcterms:modified xsi:type="dcterms:W3CDTF">2023-05-24T06:51:39Z</dcterms:modified>
</cp:coreProperties>
</file>