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8EC59E8-0EC6-42F8-B0FD-3FEA494D235F}" type="datetimeFigureOut">
              <a:rPr lang="ru-RU" smtClean="0"/>
              <a:pPr/>
              <a:t>пт 07.04.23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AC0FB0-19DE-47EB-9C9F-36374029B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52601"/>
            <a:ext cx="91440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 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мягкая -  книга 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 профессии важны»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младшего дошкольного возраста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14338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Макарова Татьяна Владимировна, воспитатель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№2 г. Челябинска»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2332037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dQwgdf_aG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091" y="1481138"/>
            <a:ext cx="6015817" cy="4525962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 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мягкая -  книга «Все профессии важны»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p-hs51i6m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6345"/>
          <a:stretch>
            <a:fillRect/>
          </a:stretch>
        </p:blipFill>
        <p:spPr>
          <a:xfrm>
            <a:off x="5786446" y="1000108"/>
            <a:ext cx="3083845" cy="3429024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«Собери дом из геометрических фигур»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Q4BASLE3x1g.jpg"/>
          <p:cNvPicPr>
            <a:picLocks noChangeAspect="1"/>
          </p:cNvPicPr>
          <p:nvPr/>
        </p:nvPicPr>
        <p:blipFill>
          <a:blip r:embed="rId3" cstate="print"/>
          <a:srcRect t="11458" r="3080" b="12500"/>
          <a:stretch>
            <a:fillRect/>
          </a:stretch>
        </p:blipFill>
        <p:spPr>
          <a:xfrm>
            <a:off x="428596" y="1071546"/>
            <a:ext cx="3157951" cy="3293292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Рисунок 5" descr="-cl3YuNR3Z0.jpg"/>
          <p:cNvPicPr>
            <a:picLocks noChangeAspect="1"/>
          </p:cNvPicPr>
          <p:nvPr/>
        </p:nvPicPr>
        <p:blipFill>
          <a:blip r:embed="rId4" cstate="print"/>
          <a:srcRect b="22916"/>
          <a:stretch>
            <a:fillRect/>
          </a:stretch>
        </p:blipFill>
        <p:spPr>
          <a:xfrm>
            <a:off x="2928926" y="3214686"/>
            <a:ext cx="3357586" cy="3438143"/>
          </a:xfrm>
          <a:prstGeom prst="ellipse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HhFL2tM97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9891" b="14346"/>
          <a:stretch>
            <a:fillRect/>
          </a:stretch>
        </p:blipFill>
        <p:spPr>
          <a:xfrm>
            <a:off x="357158" y="1214422"/>
            <a:ext cx="3214710" cy="3235449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«Провези машину по дороге»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KXNvrrMTwEE.jpg"/>
          <p:cNvPicPr>
            <a:picLocks noChangeAspect="1"/>
          </p:cNvPicPr>
          <p:nvPr/>
        </p:nvPicPr>
        <p:blipFill>
          <a:blip r:embed="rId3"/>
          <a:srcRect t="12500" b="17708"/>
          <a:stretch>
            <a:fillRect/>
          </a:stretch>
        </p:blipFill>
        <p:spPr>
          <a:xfrm>
            <a:off x="5286380" y="1357298"/>
            <a:ext cx="3500462" cy="3245377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Рисунок 5" descr="Pl4YY7oTj0g.jpg"/>
          <p:cNvPicPr>
            <a:picLocks noChangeAspect="1"/>
          </p:cNvPicPr>
          <p:nvPr/>
        </p:nvPicPr>
        <p:blipFill>
          <a:blip r:embed="rId4"/>
          <a:srcRect b="23958"/>
          <a:stretch>
            <a:fillRect/>
          </a:stretch>
        </p:blipFill>
        <p:spPr>
          <a:xfrm>
            <a:off x="2643174" y="3143248"/>
            <a:ext cx="3435487" cy="3470373"/>
          </a:xfrm>
          <a:prstGeom prst="ellipse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Wwvr_JcoN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9470" b="11610"/>
          <a:stretch>
            <a:fillRect/>
          </a:stretch>
        </p:blipFill>
        <p:spPr>
          <a:xfrm>
            <a:off x="428596" y="1071546"/>
            <a:ext cx="3143272" cy="3295365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«Собери светофор»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YhHQplcplMY.jpg"/>
          <p:cNvPicPr>
            <a:picLocks noChangeAspect="1"/>
          </p:cNvPicPr>
          <p:nvPr/>
        </p:nvPicPr>
        <p:blipFill>
          <a:blip r:embed="rId3" cstate="print"/>
          <a:srcRect t="12500" b="16666"/>
          <a:stretch>
            <a:fillRect/>
          </a:stretch>
        </p:blipFill>
        <p:spPr>
          <a:xfrm>
            <a:off x="5643570" y="1071546"/>
            <a:ext cx="3264554" cy="3071834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Рисунок 5" descr="6AJ4ZulL7ao.jpg"/>
          <p:cNvPicPr>
            <a:picLocks noChangeAspect="1"/>
          </p:cNvPicPr>
          <p:nvPr/>
        </p:nvPicPr>
        <p:blipFill>
          <a:blip r:embed="rId4" cstate="print"/>
          <a:srcRect b="18749"/>
          <a:stretch>
            <a:fillRect/>
          </a:stretch>
        </p:blipFill>
        <p:spPr>
          <a:xfrm>
            <a:off x="2786050" y="3311118"/>
            <a:ext cx="3286148" cy="3546882"/>
          </a:xfrm>
          <a:prstGeom prst="ellipse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01zCD26xo0.jpg"/>
          <p:cNvPicPr>
            <a:picLocks noGrp="1" noChangeAspect="1"/>
          </p:cNvPicPr>
          <p:nvPr>
            <p:ph idx="1"/>
          </p:nvPr>
        </p:nvPicPr>
        <p:blipFill>
          <a:blip r:embed="rId2"/>
          <a:srcRect t="9471" b="11609"/>
          <a:stretch>
            <a:fillRect/>
          </a:stretch>
        </p:blipFill>
        <p:spPr>
          <a:xfrm>
            <a:off x="214282" y="1071546"/>
            <a:ext cx="3407044" cy="3571900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«Потуши пожар»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jLI7-j1xW_M.jpg"/>
          <p:cNvPicPr>
            <a:picLocks noChangeAspect="1"/>
          </p:cNvPicPr>
          <p:nvPr/>
        </p:nvPicPr>
        <p:blipFill>
          <a:blip r:embed="rId3"/>
          <a:srcRect t="10448" b="16417"/>
          <a:stretch>
            <a:fillRect/>
          </a:stretch>
        </p:blipFill>
        <p:spPr>
          <a:xfrm>
            <a:off x="5286380" y="1071546"/>
            <a:ext cx="3603036" cy="3500462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Рисунок 5" descr="okF3zu22kis.jpg"/>
          <p:cNvPicPr>
            <a:picLocks noChangeAspect="1"/>
          </p:cNvPicPr>
          <p:nvPr/>
        </p:nvPicPr>
        <p:blipFill>
          <a:blip r:embed="rId4"/>
          <a:srcRect t="8333" b="19791"/>
          <a:stretch>
            <a:fillRect/>
          </a:stretch>
        </p:blipFill>
        <p:spPr>
          <a:xfrm>
            <a:off x="2428860" y="3311118"/>
            <a:ext cx="3714776" cy="3546882"/>
          </a:xfrm>
          <a:prstGeom prst="ellipse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-lome8h1zEU.jpg"/>
          <p:cNvPicPr>
            <a:picLocks noGrp="1" noChangeAspect="1"/>
          </p:cNvPicPr>
          <p:nvPr>
            <p:ph idx="1"/>
          </p:nvPr>
        </p:nvPicPr>
        <p:blipFill>
          <a:blip r:embed="rId2"/>
          <a:srcRect t="8313" b="22237"/>
          <a:stretch>
            <a:fillRect/>
          </a:stretch>
        </p:blipFill>
        <p:spPr>
          <a:xfrm>
            <a:off x="5357818" y="928670"/>
            <a:ext cx="3407044" cy="3143272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Дидактическая игра : «Приготовь обед»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_67TGOSCMLM.jpg"/>
          <p:cNvPicPr>
            <a:picLocks noChangeAspect="1"/>
          </p:cNvPicPr>
          <p:nvPr/>
        </p:nvPicPr>
        <p:blipFill>
          <a:blip r:embed="rId3" cstate="print"/>
          <a:srcRect t="4714" b="13580"/>
          <a:stretch>
            <a:fillRect/>
          </a:stretch>
        </p:blipFill>
        <p:spPr>
          <a:xfrm>
            <a:off x="214282" y="857232"/>
            <a:ext cx="3011637" cy="3268822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6" name="Рисунок 5" descr="iPrb-iVftzE.jpg"/>
          <p:cNvPicPr>
            <a:picLocks noChangeAspect="1"/>
          </p:cNvPicPr>
          <p:nvPr/>
        </p:nvPicPr>
        <p:blipFill>
          <a:blip r:embed="rId4"/>
          <a:srcRect t="12500" b="13541"/>
          <a:stretch>
            <a:fillRect/>
          </a:stretch>
        </p:blipFill>
        <p:spPr>
          <a:xfrm>
            <a:off x="2428860" y="2928934"/>
            <a:ext cx="3786214" cy="3719877"/>
          </a:xfrm>
          <a:prstGeom prst="ellipse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обобщенное понятие «профессия», умение определять профессии;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у детей представления о профессиях ( место работы, значимость и уважение к труду)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Обогатить активный словарь;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интерес к познанию окружающего мира;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мелкую моторику.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7051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Данное пособие может быть использовано воспитателями групп </a:t>
            </a:r>
            <a:r>
              <a:rPr lang="ru-RU" sz="2400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общеразвивающей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направленности для разработки и реализации собственных проектов по воспитанию детей в ДОУ в соответствии ФГОС ДОУ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Пособие «Мир профессий» может быть использовано для организации совместной работы педагога и детей, а также коллективной и индивидуальной деятельности детей. 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Резюме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</TotalTime>
  <Words>121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Дидактическое пособие  мягкая -  книга  «Все профессии важны» для детей младшего дошкольного возраста</vt:lpstr>
      <vt:lpstr>Дидактическое пособие  мягкая -  книга «Все профессии важны»</vt:lpstr>
      <vt:lpstr>Дидактическая игра «Собери дом из геометрических фигур» </vt:lpstr>
      <vt:lpstr>  Дидактическая игра «Провези машину по дороге» </vt:lpstr>
      <vt:lpstr>Дидактическая игра «Собери светофор» </vt:lpstr>
      <vt:lpstr>Дидактическая игра «Потуши пожар» </vt:lpstr>
      <vt:lpstr>Дидактическая игра : «Приготовь обед» </vt:lpstr>
      <vt:lpstr>Планируемые результаты</vt:lpstr>
      <vt:lpstr>Резюме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Дидактическое пособие  мягкая -  книга  «Все профессии важны» для детей младшего дошкольного возраста</dc:title>
  <dc:creator>Пользователь</dc:creator>
  <cp:lastModifiedBy>Пользователь</cp:lastModifiedBy>
  <cp:revision>5</cp:revision>
  <dcterms:created xsi:type="dcterms:W3CDTF">2023-04-07T09:07:09Z</dcterms:created>
  <dcterms:modified xsi:type="dcterms:W3CDTF">2023-04-07T09:51:50Z</dcterms:modified>
</cp:coreProperties>
</file>