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1" r:id="rId4"/>
    <p:sldId id="260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Сюжетно-ролевая игра «Морское путешествие на остров Лимпопо»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Составил: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Муравьева О.В.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07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Шум моря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2"/>
            <a:ext cx="9159724" cy="6850004"/>
          </a:xfrm>
          <a:prstGeom prst="rect">
            <a:avLst/>
          </a:prstGeom>
        </p:spPr>
      </p:pic>
      <p:pic>
        <p:nvPicPr>
          <p:cNvPr id="7" name="Шум моря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64432" y="54204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02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5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85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0131" cy="68580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980728"/>
            <a:ext cx="2952328" cy="19403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8757" flipH="1">
            <a:off x="922505" y="2478946"/>
            <a:ext cx="2718830" cy="22387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437112"/>
            <a:ext cx="3047628" cy="200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56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40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69927" cy="6858000"/>
          </a:xfrm>
          <a:blipFill>
            <a:blip r:embed="rId3"/>
            <a:stretch>
              <a:fillRect/>
            </a:stretch>
          </a:blipFill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654" y="4004376"/>
            <a:ext cx="3352800" cy="2800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55" y="116632"/>
            <a:ext cx="5004986" cy="52589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036" y="-171400"/>
            <a:ext cx="47625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15</Words>
  <Application>Microsoft Office PowerPoint</Application>
  <PresentationFormat>Экран (4:3)</PresentationFormat>
  <Paragraphs>3</Paragraphs>
  <Slides>5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Сюжетно-ролевая игра «Морское путешествие на остров Лимпопо»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Сюжетно-ролевая игра «Морское путешествие на остров Лимпопо»</dc:title>
  <dc:creator>Оксана</dc:creator>
  <cp:lastModifiedBy>Максим Макаров</cp:lastModifiedBy>
  <cp:revision>4</cp:revision>
  <dcterms:created xsi:type="dcterms:W3CDTF">2023-05-10T17:06:36Z</dcterms:created>
  <dcterms:modified xsi:type="dcterms:W3CDTF">2023-05-10T18:00:33Z</dcterms:modified>
</cp:coreProperties>
</file>