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3" r:id="rId3"/>
    <p:sldId id="261" r:id="rId4"/>
    <p:sldId id="264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79" d="100"/>
          <a:sy n="79" d="100"/>
        </p:scale>
        <p:origin x="-22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5/16/2023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07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030278" y="897928"/>
            <a:ext cx="894252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spcBef>
                <a:spcPts val="600"/>
              </a:spcBef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№2 г. Челябинска»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8600" algn="ctr">
              <a:spcBef>
                <a:spcPts val="600"/>
              </a:spcBef>
              <a:spcAft>
                <a:spcPts val="0"/>
              </a:spcAft>
            </a:pPr>
            <a:endParaRPr lang="ru-RU" sz="11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8798" y="2029216"/>
            <a:ext cx="934547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ru-RU" sz="6000" b="1" dirty="0" smtClean="0"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«Волшебные пузыри»</a:t>
            </a:r>
            <a:endParaRPr lang="ru-RU" sz="6000" b="1" dirty="0"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064680" y="4511159"/>
            <a:ext cx="47473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buClr>
                <a:srgbClr val="FE8637"/>
              </a:buClr>
              <a:buSzPct val="70000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</a:t>
            </a:r>
          </a:p>
          <a:p>
            <a:pPr lvl="0" defTabSz="914400">
              <a:buClr>
                <a:srgbClr val="FE8637"/>
              </a:buClr>
              <a:buSzPct val="70000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Половинчик Елена Валентиновна</a:t>
            </a:r>
          </a:p>
          <a:p>
            <a:pPr lvl="0" defTabSz="914400">
              <a:buClr>
                <a:srgbClr val="FE8637"/>
              </a:buClr>
              <a:buSzPct val="70000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младшей группы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61305" y="5971151"/>
            <a:ext cx="18804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4400">
              <a:spcBef>
                <a:spcPts val="600"/>
              </a:spcBef>
              <a:buClr>
                <a:srgbClr val="FE8637"/>
              </a:buClr>
              <a:buSzPct val="70000"/>
            </a:pP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Челябинск 2023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77147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297"/>
            <a:ext cx="12193057" cy="68585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9" y="0"/>
            <a:ext cx="4894501" cy="32068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321" y="0"/>
            <a:ext cx="4890207" cy="32068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9" y="3630702"/>
            <a:ext cx="4963062" cy="32272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321" y="3309870"/>
            <a:ext cx="4889679" cy="354813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53350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 descr="http://www.dtkrupskoy.ru/images/novosti/330/image_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9105" y="365438"/>
            <a:ext cx="7790962" cy="58468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083530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719"/>
            <a:ext cx="12192000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383" y="3682802"/>
            <a:ext cx="4768292" cy="293456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895" y="419752"/>
            <a:ext cx="4403215" cy="2987328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1505" y="353802"/>
            <a:ext cx="2710914" cy="3065804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" name="Рисунок 9" descr="41r2FWWW2KL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387" y="3705727"/>
            <a:ext cx="4530893" cy="293570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3" name="Рисунок 12" descr="recreation-diving-underwater-biology-blue-lagoon-freediving-sports-beautiful-water-sport-scuba-diving-outdoor-recreation-marine-biology-underwater-diving-divemaster-649226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3046" y="400833"/>
            <a:ext cx="3720231" cy="2981196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  <p:extLst>
      <p:ext uri="{BB962C8B-B14F-4D97-AF65-F5344CB8AC3E}">
        <p14:creationId xmlns="" xmlns:p14="http://schemas.microsoft.com/office/powerpoint/2010/main" val="204864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3057" cy="685859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16639" y="2284754"/>
            <a:ext cx="9959778" cy="1107996"/>
          </a:xfrm>
          <a:prstGeom prst="rect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600" b="1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Спасибо за внимание!</a:t>
            </a:r>
            <a:endParaRPr lang="ru-RU" sz="66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3849" y="3964175"/>
            <a:ext cx="6809858" cy="30848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2767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204</TotalTime>
  <Words>33</Words>
  <Application>Microsoft Office PowerPoint</Application>
  <PresentationFormat>Произвольный</PresentationFormat>
  <Paragraphs>7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Легкий дым</vt:lpstr>
      <vt:lpstr>Слайд 1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Наташа</dc:creator>
  <cp:lastModifiedBy>Наш компьютер</cp:lastModifiedBy>
  <cp:revision>24</cp:revision>
  <dcterms:created xsi:type="dcterms:W3CDTF">2020-04-26T07:42:21Z</dcterms:created>
  <dcterms:modified xsi:type="dcterms:W3CDTF">2023-05-16T16:38:29Z</dcterms:modified>
</cp:coreProperties>
</file>