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281" r:id="rId5"/>
    <p:sldId id="260" r:id="rId6"/>
    <p:sldId id="268" r:id="rId7"/>
    <p:sldId id="276" r:id="rId8"/>
    <p:sldId id="275" r:id="rId9"/>
    <p:sldId id="273" r:id="rId10"/>
    <p:sldId id="282" r:id="rId11"/>
    <p:sldId id="283" r:id="rId12"/>
    <p:sldId id="271" r:id="rId13"/>
    <p:sldId id="269" r:id="rId14"/>
    <p:sldId id="280" r:id="rId15"/>
    <p:sldId id="27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47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71D0E-9D29-4D9B-88AF-3EB27ECC8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D4CFAB-611B-4BD8-A11D-E2BC34343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08E8D4-A236-4BA2-A1FB-A006DEF23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BC1BD-B880-4A2A-B128-20BA15F6D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DAEEFE-4C6D-40C1-912F-BA7E9B26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21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505EC-1756-461D-B2AD-EBF74062F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18C088-C073-474D-9CE7-B4D3121D6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CE6DF2-3A84-420F-9AAD-88A1A1DD2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FADB6-AC1F-46B4-884D-FDF8FF6EE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FBAB5B-7488-4C9B-BC40-7A73B35D0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0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D7792EA-9A9D-4BCE-B52C-A1B02258F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56D642-6681-4C80-BF04-EAA308B59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7347FF-FF62-408C-A180-38578EA1F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BEFF6E-3755-4B68-A2EA-9CCA1953B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8981A-FADA-4C96-A9B0-AD441571B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4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F0AA5-8A65-4557-9CBD-B9EDDFC5D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F4D74-9995-498B-91C4-654FBD23F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36F301-7E2A-4B58-944B-D02C532E0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6AF41C-6D7C-4CE8-BBF0-D79095737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5025FA-B7A9-4E34-A0D4-66938DA4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3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68FE86-F576-4C45-8CA5-53150E5A7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A8DE28-FF9C-47A7-AAD1-5A6E2E989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133A34-FD6F-441C-8D3C-6CCE4218E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85C8ED-E2EE-4C01-9446-35BC8F794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CE1BC1-2FCF-41A5-8E8F-3943F5F9B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18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671D0-9D30-4F0A-8919-9C097B6DE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B46717-9B65-4368-824D-5AD2CCCE4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9CB2D0A-CEBA-4C2A-BA46-D5196B067A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70BCFF-8E4E-4C11-AE9E-2BF90EA59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4B75E0-1715-4CC5-B44C-9BCDF1EC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1357C1-7E10-4C58-915C-1C2B4E69A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01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12195-003F-4AD0-B3A7-416F7CBF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9AAECA-6064-4322-8FCC-BC65E549A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A82B7D-CFEE-4FA7-84CB-36669F414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BA0321-2427-46A0-B8BB-5627822B2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8398E4E-BED4-4211-8AEE-424999860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0B26729-E85E-4D66-934A-E212D078A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0775C5-01D2-402F-96D7-F434AAB1E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827237-904A-418B-99D6-3D645E9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07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D5CDB-1EE6-41B9-9759-3B7ED6DC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291460-B6FD-4158-9B6F-3C6AB6F52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F44EAFF-1863-42F9-9315-A6BF0182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EBF5E4-DDE4-4C79-8AED-C97E2A5E6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55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237AD9D-2DE5-4183-BB31-85D8B660B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3DD0296-FCD3-4399-9039-B272DEF50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8A7DAC-1287-4A87-A476-986BDDCEA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84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8D4AA-E702-48FF-B7D7-C0DFC8EE3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EC9A8B-201B-4FEE-A848-B6632C93E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D9F60C-DE54-4FDC-95A3-3016547BB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EE103B-73E2-40AE-9E1C-3FBD59E4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DCF499-7A3C-4006-B1DF-C0BAE5DD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048D84-D0B6-4A28-8B4A-634513166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14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A5A45-9C11-4326-A4D2-E0989D48E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6DCCF4-8D30-4411-B783-FC7CEE435C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3876512-0295-41B2-92AF-DDBD9B453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57A29F-0D10-43EE-A40C-D53D76F06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F08B13-0264-41C0-B668-413384CFD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F47E9B-07C3-4AAB-B758-10BF672E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79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650B67-F8FB-4B51-98C2-E82F72550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864624-178D-4171-905B-FDA0AD627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DC4335-A4FC-4C89-97A5-21A97D1EFD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EF4D2-EFAF-4E78-BE0A-5D5118D906EB}" type="datetimeFigureOut">
              <a:rPr lang="ru-RU" smtClean="0"/>
              <a:t>27.05.2023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92C3EE-C8FB-4B19-9C88-A3BDD2209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C66C42-3692-4CA3-A179-D4FC6285A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B2FE9-010B-4C1E-BD34-19BD1F0597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09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276FDA-6868-407A-9DB3-6EC01A996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2D6719-DAA3-4373-99FA-396B75C0FA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231A37-D250-4EB7-912B-367BEBE0E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665"/>
            <a:ext cx="12192000" cy="696866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FC3600-62F4-48C7-80A9-63B5FAF392CD}"/>
              </a:ext>
            </a:extLst>
          </p:cNvPr>
          <p:cNvSpPr/>
          <p:nvPr/>
        </p:nvSpPr>
        <p:spPr>
          <a:xfrm>
            <a:off x="1170316" y="472658"/>
            <a:ext cx="9497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endParaRPr lang="ru-RU" dirty="0"/>
          </a:p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Мастерская 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«Салон рукоделия Пеппи»</a:t>
            </a:r>
          </a:p>
          <a:p>
            <a:endParaRPr lang="ru-RU" dirty="0"/>
          </a:p>
          <a:p>
            <a:endParaRPr lang="ru-RU" dirty="0"/>
          </a:p>
          <a:p>
            <a:endParaRPr lang="ru-RU" i="1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Подготовил: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Семченко Татьяна Михайловна,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«ДС № 2 г. Челябинска»</a:t>
            </a:r>
          </a:p>
          <a:p>
            <a:pPr algn="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542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4A146AF2-18EB-4DC6-8146-E06E58183B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942"/>
            <a:ext cx="12191999" cy="687094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7DA950-8CBA-432F-9FFF-E9E16F894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95" y="1690688"/>
            <a:ext cx="3466532" cy="38070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0443CF-B150-465B-84E3-D828800D54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27" y="2511188"/>
            <a:ext cx="3439236" cy="40260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CB4EF8-EDCD-4EA9-8815-BE3584DA2C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07" y="1690688"/>
            <a:ext cx="3474432" cy="37940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52582" y="1139133"/>
            <a:ext cx="4797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творческих работ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43034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CC686-C9AD-4F90-BC94-C8894C66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DDDCC4-1B17-4BB7-ADB0-288575A7CEBE}"/>
              </a:ext>
            </a:extLst>
          </p:cNvPr>
          <p:cNvSpPr/>
          <p:nvPr/>
        </p:nvSpPr>
        <p:spPr>
          <a:xfrm>
            <a:off x="5537738" y="3244334"/>
            <a:ext cx="1116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 неделя:</a:t>
            </a:r>
          </a:p>
        </p:txBody>
      </p:sp>
      <p:pic>
        <p:nvPicPr>
          <p:cNvPr id="5" name="Объект 5">
            <a:extLst>
              <a:ext uri="{FF2B5EF4-FFF2-40B4-BE49-F238E27FC236}">
                <a16:creationId xmlns:a16="http://schemas.microsoft.com/office/drawing/2014/main" id="{BFF84F4E-587D-4339-A18A-DE7DB5E13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5AB90A-5315-4D25-9958-C5F7DD9D75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36" y="1551844"/>
            <a:ext cx="3056856" cy="37841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BB6D32-76A5-4488-8F35-5AB5D96B35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462" y="1471647"/>
            <a:ext cx="3394994" cy="388177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73FADC-6DC4-4B99-9741-CE2EFE27CB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759" y="2572085"/>
            <a:ext cx="3254550" cy="359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38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6BAA92-5541-4EBB-8313-B847EA65BE9C}"/>
              </a:ext>
            </a:extLst>
          </p:cNvPr>
          <p:cNvSpPr/>
          <p:nvPr/>
        </p:nvSpPr>
        <p:spPr>
          <a:xfrm>
            <a:off x="2630197" y="5892521"/>
            <a:ext cx="62455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работы детей 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927072-D020-4D3A-AC72-F11D17727F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76" y="91412"/>
            <a:ext cx="3574211" cy="24296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00CDF7-0244-4C8D-8C72-CA9EBD7B1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408" y="66183"/>
            <a:ext cx="3479320" cy="24156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82A671-2F1F-4C04-B793-D56236FB53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58" y="91412"/>
            <a:ext cx="3574211" cy="24156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A51CE5-6577-46D4-9013-04D5F8BF50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49" y="2678031"/>
            <a:ext cx="4044078" cy="31773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CA7960-1C96-498E-8F29-836D911567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74518"/>
            <a:ext cx="4109757" cy="314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60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335707-6C34-46A0-BB74-10D33E0635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0343" y="629109"/>
            <a:ext cx="3551674" cy="28166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79A938-F7E9-4690-A57B-27F2BD8494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53778" y="705904"/>
            <a:ext cx="3554502" cy="26658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35BBB2-7BF9-4966-B1E3-C2EBB2F3CF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3306" y="739224"/>
            <a:ext cx="3551676" cy="25964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8A9035-4D95-4FA9-BECD-38780D22F6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80" y="3995830"/>
            <a:ext cx="3621453" cy="26796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5130AD-5F95-43BB-B5BD-026408001D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00" y="3995830"/>
            <a:ext cx="3688476" cy="267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56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BA1032-6D71-4AC3-BABB-9DAB4D596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60" y="966178"/>
            <a:ext cx="3294385" cy="330816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7E5AAA-D3B9-4CA9-BE81-F823F7324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585" y="966178"/>
            <a:ext cx="3603009" cy="27977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348AD9-8396-42D5-BBDF-D4FAEC3B79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246" y="4095926"/>
            <a:ext cx="3875964" cy="23969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7DD252-54F3-4933-B263-63DEB4E79A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755" y="966178"/>
            <a:ext cx="3531129" cy="330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6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" y="0"/>
            <a:ext cx="12192000" cy="68580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5A8649-1B88-4968-A221-1AF09058FC14}"/>
              </a:ext>
            </a:extLst>
          </p:cNvPr>
          <p:cNvSpPr/>
          <p:nvPr/>
        </p:nvSpPr>
        <p:spPr>
          <a:xfrm>
            <a:off x="1810871" y="2553420"/>
            <a:ext cx="107443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1202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F44F66-4AC4-4A73-A5BE-1BE8F873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09512B-71CC-4C57-9CD0-71DE3A56E8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52" y="0"/>
            <a:ext cx="12254752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BEC215-FDBF-4DA2-9B72-8E98749953AF}"/>
              </a:ext>
            </a:extLst>
          </p:cNvPr>
          <p:cNvSpPr/>
          <p:nvPr/>
        </p:nvSpPr>
        <p:spPr>
          <a:xfrm>
            <a:off x="2487167" y="1887488"/>
            <a:ext cx="7205473" cy="2687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«Не каждый ребенок приходит в мир, чтобы стать художником. Но, верно и то, что определенным потенциалом художественного развития обладает каждый вступающий в мир человек, и этот потенциал необходимо раскрыть!»</a:t>
            </a:r>
          </a:p>
          <a:p>
            <a:pPr algn="r"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А.С. Галанов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36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9E6A9-B429-46BE-BD99-E4B91A5F8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588" y="442632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1B5B3A-9C52-4C6F-961A-F7F8CF4D3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13E7D13-482B-4F63-A588-DB83B3295295}"/>
              </a:ext>
            </a:extLst>
          </p:cNvPr>
          <p:cNvSpPr/>
          <p:nvPr/>
        </p:nvSpPr>
        <p:spPr>
          <a:xfrm>
            <a:off x="1950721" y="1491144"/>
            <a:ext cx="755904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создание условий для формирования всесторонне интеллектуальной, эстетически развитой творческой личности; содействие развитию инициативы, выдумки, творческих способностей у детей старшего дошкольного возраста, через различные виды прикладной деятельности</a:t>
            </a:r>
            <a:b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421D866-48C1-42A6-AEA2-AA527C19ED6F}"/>
              </a:ext>
            </a:extLst>
          </p:cNvPr>
          <p:cNvSpPr/>
          <p:nvPr/>
        </p:nvSpPr>
        <p:spPr>
          <a:xfrm>
            <a:off x="1950722" y="3619414"/>
            <a:ext cx="7559040" cy="1387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научить детей с удовольствием мастерить, работать с любым подручным материалом, фантазировать и делать своими руками симпатичные поделки так, чтобы был виден процесс и результат работы.</a:t>
            </a: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207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028B4-AF61-4886-8EB2-3CE4A5006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B01EC1A-9D25-47B9-953D-F415C41C3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85" y="23859"/>
            <a:ext cx="1216037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DC501C-063A-4677-BBF9-000405F4F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234" y="240035"/>
            <a:ext cx="5068914" cy="421119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650FBD-E156-4BB0-95F8-FC74FC9AC2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5" y="3266560"/>
            <a:ext cx="4809201" cy="34320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65341F-F54D-41C7-9685-BEEBA8CCF5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14" y="3266560"/>
            <a:ext cx="4809201" cy="341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62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2D6719-DAA3-4373-99FA-396B75C0FA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231A37-D250-4EB7-912B-367BEBE0E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7" y="-7896"/>
            <a:ext cx="12138185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F53CE8-CF5B-4741-9207-B3A23895D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1" y="2740304"/>
            <a:ext cx="3613348" cy="34833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51CDEE-0976-4ECB-823A-8BE5B6664E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572" y="2740304"/>
            <a:ext cx="3849642" cy="3383152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16423FC-91CB-48EA-847C-09330C127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041" y="1496528"/>
            <a:ext cx="10977996" cy="1083542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фоамиран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декоративно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нетканный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материал,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ножницы, линейки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56762F-A4D7-45C5-8D34-B5AB8FF752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49494" y="2979242"/>
            <a:ext cx="3690975" cy="309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51348F-8C84-42FE-9325-C875E591C3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" y="1977811"/>
            <a:ext cx="3201256" cy="34050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B899D1-39E4-4AA2-A81E-3B311432E3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46988" y="924100"/>
            <a:ext cx="2601642" cy="33656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1DE4E8-DF66-400C-8355-E16429CA3C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967" y="4048020"/>
            <a:ext cx="3365684" cy="26697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AC84DC5-3B3A-4217-B5A2-962373F6D6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34367" y="2068347"/>
            <a:ext cx="3405071" cy="322400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1461BD-4F14-4FF9-B93D-076706BD5073}"/>
              </a:ext>
            </a:extLst>
          </p:cNvPr>
          <p:cNvSpPr/>
          <p:nvPr/>
        </p:nvSpPr>
        <p:spPr>
          <a:xfrm>
            <a:off x="3953887" y="566984"/>
            <a:ext cx="37767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Фетр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22526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014" y="21566"/>
            <a:ext cx="12261013" cy="68580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DCBAD6-8C35-4A64-850D-BBEF3A798397}"/>
              </a:ext>
            </a:extLst>
          </p:cNvPr>
          <p:cNvSpPr/>
          <p:nvPr/>
        </p:nvSpPr>
        <p:spPr>
          <a:xfrm>
            <a:off x="1740697" y="565458"/>
            <a:ext cx="1068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Проволока для рукоделия, помпоны, глазки,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носики, ротики, реснички, бисер, пайетки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748BB2-E16C-4457-8153-47EB80F2F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70" y="1459637"/>
            <a:ext cx="2975212" cy="28463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834076-D866-4EA9-BA74-7E927839C5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223" y="1459637"/>
            <a:ext cx="2681329" cy="27404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24CA10-58FB-4117-81BE-EE73559810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934" y="1596787"/>
            <a:ext cx="2864086" cy="27091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1014B6-FDEE-4DD7-8761-949ECFC21A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340" y="4503761"/>
            <a:ext cx="2965496" cy="22374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36EF4F-8379-4558-BE76-B3D94642149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339" y="4503761"/>
            <a:ext cx="3026207" cy="223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037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50"/>
            <a:ext cx="12192000" cy="68580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8C174B-1BDD-4149-9096-9C2FC73E3D88}"/>
              </a:ext>
            </a:extLst>
          </p:cNvPr>
          <p:cNvSpPr/>
          <p:nvPr/>
        </p:nvSpPr>
        <p:spPr>
          <a:xfrm>
            <a:off x="809670" y="573705"/>
            <a:ext cx="103722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Трессы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волосы прямые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атласные ленты, цветы для декора</a:t>
            </a:r>
            <a:endParaRPr lang="ru-RU" sz="2400" b="1" dirty="0"/>
          </a:p>
          <a:p>
            <a:pPr algn="ctr"/>
            <a:endParaRPr lang="ru-RU"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F3492-41AE-4326-B2B0-B98B741A2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58" y="2804587"/>
            <a:ext cx="3620409" cy="34356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4D700D-E864-48D4-AB7D-A66E1B436B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4619" y="2512966"/>
            <a:ext cx="3485649" cy="36731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3703E0-0FFD-4AC0-AB1E-BA4C737792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16" y="1690688"/>
            <a:ext cx="2688609" cy="24941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3632A2-A802-4354-A771-E8F50FA640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516" y="4349533"/>
            <a:ext cx="2690296" cy="249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25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A6625-B00E-4703-96B6-E4AD6BA6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C4D8A8-7BF1-4D15-BAB0-F4EF558283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9638" cy="6858000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D5740E-83D3-4996-AF2F-B58DF8CE9C64}"/>
              </a:ext>
            </a:extLst>
          </p:cNvPr>
          <p:cNvSpPr/>
          <p:nvPr/>
        </p:nvSpPr>
        <p:spPr>
          <a:xfrm>
            <a:off x="-728651" y="1298524"/>
            <a:ext cx="123354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Бросовый материал, различные крупы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6E36E9-670C-459B-8C4B-598BFBE30D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6189" y="2136786"/>
            <a:ext cx="3841305" cy="32527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C4D570-79AF-4FA8-8D89-7A187D6CE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91576" y="2185050"/>
            <a:ext cx="3962224" cy="31408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FCC71D-E805-4D57-B577-1EEE43A57A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902" y="3789493"/>
            <a:ext cx="4190601" cy="25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74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124</Words>
  <Application>Microsoft Office PowerPoint</Application>
  <PresentationFormat>Широкоэкранный</PresentationFormat>
  <Paragraphs>28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МАТЕРИАЛЫ: фоамиран, декоративно нетканный материал,  ножницы, линейки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</dc:creator>
  <cp:lastModifiedBy>Пользователь</cp:lastModifiedBy>
  <cp:revision>32</cp:revision>
  <dcterms:created xsi:type="dcterms:W3CDTF">2023-04-16T07:13:50Z</dcterms:created>
  <dcterms:modified xsi:type="dcterms:W3CDTF">2023-05-27T12:32:03Z</dcterms:modified>
</cp:coreProperties>
</file>