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D4D3A7-4901-48C4-806A-255165F6AA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</a:t>
            </a:r>
            <a:b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Портной, закройщик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9C6338-3FD6-433A-8C99-E739D05B9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4293096"/>
            <a:ext cx="7854696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891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45719"/>
          </a:xfrm>
        </p:spPr>
        <p:txBody>
          <a:bodyPr>
            <a:normAutofit fontScale="90000"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4" name="Содержимое 3" descr="aZRp__DMZt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00240"/>
            <a:ext cx="3214710" cy="4286280"/>
          </a:xfrm>
        </p:spPr>
      </p:pic>
      <p:sp>
        <p:nvSpPr>
          <p:cNvPr id="5" name="TextBox 4"/>
          <p:cNvSpPr txBox="1"/>
          <p:nvPr/>
        </p:nvSpPr>
        <p:spPr>
          <a:xfrm>
            <a:off x="357158" y="1214422"/>
            <a:ext cx="3515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Машина бытовая</a:t>
            </a:r>
          </a:p>
        </p:txBody>
      </p:sp>
      <p:pic>
        <p:nvPicPr>
          <p:cNvPr id="7" name="Рисунок 6" descr="KltmF0dVQ6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2071678"/>
            <a:ext cx="5143536" cy="38576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5098" y="1214422"/>
            <a:ext cx="52854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Машина производственная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642918"/>
            <a:ext cx="7758138" cy="61170"/>
          </a:xfrm>
        </p:spPr>
        <p:txBody>
          <a:bodyPr>
            <a:normAutofit fontScale="90000"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4" name="Содержимое 3" descr="GRKB96OMfW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00240"/>
            <a:ext cx="3292078" cy="4389437"/>
          </a:xfrm>
        </p:spPr>
      </p:pic>
      <p:sp>
        <p:nvSpPr>
          <p:cNvPr id="6" name="Прямоугольник 5"/>
          <p:cNvSpPr/>
          <p:nvPr/>
        </p:nvSpPr>
        <p:spPr>
          <a:xfrm>
            <a:off x="214282" y="714356"/>
            <a:ext cx="8715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u="sng" dirty="0" err="1">
                <a:solidFill>
                  <a:srgbClr val="0BD0D9">
                    <a:lumMod val="50000"/>
                  </a:srgbClr>
                </a:solidFill>
                <a:latin typeface="Calibri"/>
              </a:rPr>
              <a:t>Оверлок</a:t>
            </a:r>
            <a:r>
              <a:rPr lang="ru-RU" sz="3200" b="1" u="sng" dirty="0">
                <a:solidFill>
                  <a:srgbClr val="0BD0D9">
                    <a:lumMod val="50000"/>
                  </a:srgbClr>
                </a:solidFill>
                <a:latin typeface="Calibri"/>
              </a:rPr>
              <a:t> </a:t>
            </a:r>
            <a:r>
              <a:rPr lang="ru-RU" sz="3200" b="1" dirty="0">
                <a:solidFill>
                  <a:srgbClr val="0BD0D9">
                    <a:lumMod val="50000"/>
                  </a:srgbClr>
                </a:solidFill>
                <a:latin typeface="Calibri"/>
              </a:rPr>
              <a:t>– </a:t>
            </a:r>
            <a:r>
              <a:rPr lang="ru-RU" sz="3200" dirty="0">
                <a:solidFill>
                  <a:srgbClr val="0BD0D9">
                    <a:lumMod val="50000"/>
                  </a:srgbClr>
                </a:solidFill>
                <a:latin typeface="Calibri"/>
              </a:rPr>
              <a:t>швейная машина, которая обрабатывает край ткани.</a:t>
            </a:r>
          </a:p>
        </p:txBody>
      </p:sp>
      <p:pic>
        <p:nvPicPr>
          <p:cNvPr id="7" name="Рисунок 6" descr="61444705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2214554"/>
            <a:ext cx="5208786" cy="37242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/>
              <a:t>Виды стежков</a:t>
            </a:r>
          </a:p>
        </p:txBody>
      </p:sp>
      <p:pic>
        <p:nvPicPr>
          <p:cNvPr id="4" name="Содержимое 3" descr="6b21dddd36b0b1ebf44351ec7f5cb445_w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597" y="1935163"/>
            <a:ext cx="6648806" cy="43894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7165"/>
            <a:ext cx="8194706" cy="614602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Виды ателье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ателье по пошиву и ремонту одежды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авто-ателье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ателье волос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мебельное ателье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ателье – мастерская по изготовлению мягких игрушек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704088"/>
            <a:ext cx="4786346" cy="3367854"/>
          </a:xfrm>
        </p:spPr>
        <p:txBody>
          <a:bodyPr>
            <a:normAutofit/>
          </a:bodyPr>
          <a:lstStyle/>
          <a:p>
            <a:pPr algn="ctr"/>
            <a:r>
              <a:rPr lang="ru-RU" sz="8000" b="1" i="1" u="sng" dirty="0"/>
              <a:t>Спасибо!!!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 flipV="1">
            <a:off x="411480" y="63246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1470025"/>
          </a:xfrm>
        </p:spPr>
        <p:txBody>
          <a:bodyPr/>
          <a:lstStyle/>
          <a:p>
            <a:pPr algn="ctr"/>
            <a:r>
              <a:rPr lang="ru-RU" i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Швея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7786742" cy="41434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Ателье</a:t>
            </a:r>
            <a:r>
              <a:rPr lang="ru-RU" sz="3200" u="sng" dirty="0">
                <a:latin typeface="+mj-lt"/>
              </a:rPr>
              <a:t>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мастерская занимающаяся искусством или художественным ремеслом. Так называют мастерские по пошиву, ремонту одежды на заказ.</a:t>
            </a:r>
          </a:p>
          <a:p>
            <a:pPr algn="l"/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+Одежда сшитая в ателье или в мастерских на заказ              всегда по размеру.</a:t>
            </a:r>
          </a:p>
          <a:p>
            <a:pPr algn="l"/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+Одежа на заказ всегда именно та – которая и нужна, она индивидуальна и нигде больше не встречается.</a:t>
            </a:r>
          </a:p>
          <a:p>
            <a:pPr algn="l"/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+Материалы и ткани, используемые при выполнении работы, используются именно те, которые нужны заказчику или заказчице.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Ателье по пошиву одежды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35480"/>
            <a:ext cx="8858280" cy="4708230"/>
          </a:xfrm>
        </p:spPr>
        <p:txBody>
          <a:bodyPr>
            <a:norm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Дизайнер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создает эскизы моделей одежды.</a:t>
            </a:r>
          </a:p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Конструктор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разрабатывает выкройку для пошива одежды.</a:t>
            </a:r>
          </a:p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Закройщик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выполняет раскрой материала по лекалам или путем построения чертежей деталей.</a:t>
            </a:r>
          </a:p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Швея, портной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мастер, который шьет, ремонтирует одежду.</a:t>
            </a:r>
          </a:p>
          <a:p>
            <a:endParaRPr lang="ru-RU" sz="44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Инструменты </a:t>
            </a:r>
          </a:p>
        </p:txBody>
      </p:sp>
      <p:pic>
        <p:nvPicPr>
          <p:cNvPr id="4" name="Содержимое 3" descr="7HoBLri58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564727" y="1364307"/>
            <a:ext cx="4244228" cy="565897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900486" cy="1143000"/>
          </a:xfrm>
        </p:spPr>
        <p:txBody>
          <a:bodyPr>
            <a:normAutofit/>
          </a:bodyPr>
          <a:lstStyle/>
          <a:p>
            <a:r>
              <a:rPr lang="ru-RU" sz="2000" b="1" i="1" u="sng" dirty="0"/>
              <a:t>Швейные ножницы- </a:t>
            </a:r>
            <a:r>
              <a:rPr lang="ru-RU" sz="2000" dirty="0"/>
              <a:t>имеют прямые лезвия, ручки расположены под углом руки.</a:t>
            </a:r>
          </a:p>
        </p:txBody>
      </p:sp>
      <p:pic>
        <p:nvPicPr>
          <p:cNvPr id="4" name="Содержимое 3" descr="a4FJP_stIs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071678"/>
            <a:ext cx="3292078" cy="4389437"/>
          </a:xfrm>
        </p:spPr>
      </p:pic>
      <p:pic>
        <p:nvPicPr>
          <p:cNvPr id="6" name="Рисунок 5" descr="1Rcl5M1CL6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7768" y="2095493"/>
            <a:ext cx="3250428" cy="43339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29124" y="857232"/>
            <a:ext cx="414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Ножницы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для </a:t>
            </a:r>
            <a:r>
              <a:rPr lang="ru-RU" sz="200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распарывания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швов, обрезки ниток.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u="sng" dirty="0"/>
              <a:t>Лекало</a:t>
            </a:r>
            <a:r>
              <a:rPr lang="ru-RU" sz="2400" dirty="0"/>
              <a:t>- чертёжный инструмент для построения выкройки. С их помощью чертят на бумаге отдельные части изделия (рукав, воротник, спина).</a:t>
            </a:r>
          </a:p>
        </p:txBody>
      </p:sp>
      <p:pic>
        <p:nvPicPr>
          <p:cNvPr id="4" name="Содержимое 3" descr="GOXEKVaCYs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4114800" cy="5939622"/>
          </a:xfrm>
        </p:spPr>
        <p:txBody>
          <a:bodyPr/>
          <a:lstStyle/>
          <a:p>
            <a:r>
              <a:rPr lang="ru-RU" b="1" i="1" u="sng" dirty="0"/>
              <a:t>Швейный сантиметр </a:t>
            </a:r>
            <a:r>
              <a:rPr lang="ru-RU" dirty="0"/>
              <a:t>-</a:t>
            </a:r>
            <a:r>
              <a:rPr lang="ru-RU" sz="4000" dirty="0"/>
              <a:t>гибкая лента длиной 1,5 м. используется для снятия мерок, построения выкроек, измерения ткани.</a:t>
            </a:r>
          </a:p>
        </p:txBody>
      </p:sp>
      <p:pic>
        <p:nvPicPr>
          <p:cNvPr id="4" name="Содержимое 3" descr="vEniiy4Yhs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928670"/>
            <a:ext cx="4071966" cy="54292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Швейные иглы</a:t>
            </a:r>
          </a:p>
        </p:txBody>
      </p:sp>
      <p:pic>
        <p:nvPicPr>
          <p:cNvPr id="4" name="Содержимое 3" descr="m9xj1yvpa16j3q7ha2oogwehbefudzc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571612"/>
            <a:ext cx="2428892" cy="2428892"/>
          </a:xfrm>
        </p:spPr>
      </p:pic>
      <p:sp>
        <p:nvSpPr>
          <p:cNvPr id="5" name="TextBox 4"/>
          <p:cNvSpPr txBox="1"/>
          <p:nvPr/>
        </p:nvSpPr>
        <p:spPr>
          <a:xfrm>
            <a:off x="1000100" y="1071546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Ручная</a:t>
            </a:r>
          </a:p>
        </p:txBody>
      </p:sp>
      <p:pic>
        <p:nvPicPr>
          <p:cNvPr id="6" name="Рисунок 5" descr="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571612"/>
            <a:ext cx="2357454" cy="23574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1000108"/>
            <a:ext cx="3975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Машинные швейные</a:t>
            </a:r>
          </a:p>
        </p:txBody>
      </p:sp>
      <p:pic>
        <p:nvPicPr>
          <p:cNvPr id="9" name="Рисунок 8" descr="01b2a3a317be3c48dbabcbdc3d2369a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643446"/>
            <a:ext cx="3147802" cy="22145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4071942"/>
            <a:ext cx="4056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Булавка намёточная</a:t>
            </a:r>
          </a:p>
        </p:txBody>
      </p:sp>
      <p:pic>
        <p:nvPicPr>
          <p:cNvPr id="11" name="Рисунок 10" descr="l2GTYaFX8Q05w0MQnfJCmvHm1SQ-9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4643425"/>
            <a:ext cx="2500330" cy="22145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14942" y="4071942"/>
            <a:ext cx="3711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Кривая , изогнутая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 Швейные машины </a:t>
            </a:r>
          </a:p>
        </p:txBody>
      </p:sp>
      <p:pic>
        <p:nvPicPr>
          <p:cNvPr id="4" name="Содержимое 3" descr="5de7770dec9855dca740bbe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71612"/>
            <a:ext cx="3705588" cy="2565407"/>
          </a:xfrm>
        </p:spPr>
      </p:pic>
      <p:sp>
        <p:nvSpPr>
          <p:cNvPr id="5" name="TextBox 4"/>
          <p:cNvSpPr txBox="1"/>
          <p:nvPr/>
        </p:nvSpPr>
        <p:spPr>
          <a:xfrm>
            <a:off x="357158" y="1000108"/>
            <a:ext cx="2776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Механическая</a:t>
            </a:r>
          </a:p>
        </p:txBody>
      </p:sp>
      <p:pic>
        <p:nvPicPr>
          <p:cNvPr id="6" name="Рисунок 5" descr="61253254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571612"/>
            <a:ext cx="3088815" cy="25946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92671" y="1000108"/>
            <a:ext cx="4151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Электромеханическая</a:t>
            </a:r>
          </a:p>
        </p:txBody>
      </p:sp>
      <p:pic>
        <p:nvPicPr>
          <p:cNvPr id="8" name="Рисунок 7" descr="faa44bfad278a69954ed2681d09d1ed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351" y="4578298"/>
            <a:ext cx="2906641" cy="22797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348" y="4143380"/>
            <a:ext cx="2481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Электронная</a:t>
            </a:r>
          </a:p>
        </p:txBody>
      </p:sp>
      <p:pic>
        <p:nvPicPr>
          <p:cNvPr id="10" name="Рисунок 9" descr="a4m02qtp6rmh5bujomqmv3cjcxev154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890" y="4714884"/>
            <a:ext cx="3428985" cy="21431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57818" y="4143380"/>
            <a:ext cx="2870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Компьютерная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370</TotalTime>
  <Words>169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Профессия Портной, закройщик</vt:lpstr>
      <vt:lpstr>Швея</vt:lpstr>
      <vt:lpstr>Ателье по пошиву одежды</vt:lpstr>
      <vt:lpstr>Инструменты </vt:lpstr>
      <vt:lpstr>Швейные ножницы- имеют прямые лезвия, ручки расположены под углом руки.</vt:lpstr>
      <vt:lpstr>Лекало- чертёжный инструмент для построения выкройки. С их помощью чертят на бумаге отдельные части изделия (рукав, воротник, спина).</vt:lpstr>
      <vt:lpstr>Швейный сантиметр -гибкая лента длиной 1,5 м. используется для снятия мерок, построения выкроек, измерения ткани.</vt:lpstr>
      <vt:lpstr>Швейные иглы</vt:lpstr>
      <vt:lpstr> Швейные машины </vt:lpstr>
      <vt:lpstr>.</vt:lpstr>
      <vt:lpstr>.</vt:lpstr>
      <vt:lpstr>Виды стежков</vt:lpstr>
      <vt:lpstr>Презентация PowerPoint</vt:lpstr>
      <vt:lpstr>Виды ателье</vt:lpstr>
      <vt:lpstr>Спасибо!!!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швея</dc:title>
  <dc:creator>Адитн</dc:creator>
  <cp:lastModifiedBy>SV</cp:lastModifiedBy>
  <cp:revision>21</cp:revision>
  <dcterms:created xsi:type="dcterms:W3CDTF">2023-02-13T11:40:40Z</dcterms:created>
  <dcterms:modified xsi:type="dcterms:W3CDTF">2023-05-20T05:29:25Z</dcterms:modified>
</cp:coreProperties>
</file>