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4" r:id="rId3"/>
    <p:sldId id="265" r:id="rId4"/>
    <p:sldId id="266" r:id="rId5"/>
    <p:sldId id="267" r:id="rId6"/>
    <p:sldId id="268" r:id="rId7"/>
    <p:sldId id="270" r:id="rId8"/>
    <p:sldId id="269" r:id="rId9"/>
    <p:sldId id="271" r:id="rId10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84583" autoAdjust="0"/>
  </p:normalViewPr>
  <p:slideViewPr>
    <p:cSldViewPr>
      <p:cViewPr varScale="1">
        <p:scale>
          <a:sx n="77" d="100"/>
          <a:sy n="77" d="100"/>
        </p:scale>
        <p:origin x="126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dirty="0" smtClean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3573016"/>
            <a:ext cx="4283968" cy="1980220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627784" y="692696"/>
            <a:ext cx="6516216" cy="882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4" name="Текст 2"/>
          <p:cNvSpPr>
            <a:spLocks noGrp="1"/>
          </p:cNvSpPr>
          <p:nvPr>
            <p:ph idx="1"/>
          </p:nvPr>
        </p:nvSpPr>
        <p:spPr>
          <a:xfrm>
            <a:off x="2843808" y="1700808"/>
            <a:ext cx="6192688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692696"/>
            <a:ext cx="6516216" cy="882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43808" y="1700808"/>
            <a:ext cx="6192688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988840"/>
            <a:ext cx="8640960" cy="1944216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детей с профессией свит-дизайнер</a:t>
            </a: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/>
            </a:r>
            <a:b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effectLst/>
              </a:rPr>
            </a:b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>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Воспитатели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Галяткина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Т.В., Фадеева Т.А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«ДС № 2 г. Челябинска», 2023 г.</a:t>
            </a:r>
            <a:br>
              <a:rPr lang="ru-RU" sz="240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820472" cy="109896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 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«Кондитерский магазин «Сластёна</a:t>
            </a: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568952" cy="4320480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 формирование социального опыта детей средствами игровой деятельности.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ранее полученные знания о труде взрослых в магазине;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выполнять соответствующие игровые действия;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навыки нахождения в окружающей обстановке предметов, необходимых для игры.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словарь, развивать речь;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умения играть по собственному замыслу, стимулировать творческую активность в игре;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интерес к совместной деятельности со взрослым и сверстниками.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дружеские взаимоотношения в игре;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уважительное отношение к трудящемуся человеку;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навыки культурного поведения в общественных местах.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80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03648"/>
            <a:ext cx="3960564" cy="4152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276872"/>
            <a:ext cx="4177034" cy="40384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1142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393" y="2492896"/>
            <a:ext cx="4321175" cy="40384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4032572" cy="4315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5342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48072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Картотека </a:t>
            </a:r>
            <a:r>
              <a:rPr lang="ru-RU" sz="1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дидактических</a:t>
            </a:r>
            <a:r>
              <a:rPr lang="ru-RU" sz="1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</a:t>
            </a:r>
            <a:endParaRPr lang="ru-RU" sz="1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4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«Маленький дизайнер»</a:t>
            </a:r>
            <a:endParaRPr lang="ru-RU" sz="4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9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4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познание закономерности сочетания элементов орнамента по цвету, расположению, размеру.</a:t>
            </a:r>
          </a:p>
          <a:p>
            <a:pPr marL="0" indent="0">
              <a:buNone/>
            </a:pPr>
            <a:r>
              <a:rPr lang="ru-RU" sz="49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</a:t>
            </a:r>
            <a:r>
              <a:rPr lang="ru-RU" sz="4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задания располагаются по принципу </a:t>
            </a:r>
            <a:r>
              <a:rPr lang="ru-RU" sz="4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 простого к сложному»</a:t>
            </a:r>
            <a:r>
              <a:rPr lang="ru-RU" sz="4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начала ребенок создает дорожки из одинаковых, а затем разных элементов; затем салфеточки, фрагменты паркета, витража, ковра из 4 элементов; позднее переходит к более сложным многоэлементным композициям.</a:t>
            </a:r>
          </a:p>
          <a:p>
            <a:pPr marL="0" indent="0">
              <a:buNone/>
            </a:pPr>
            <a:r>
              <a:rPr lang="ru-RU" sz="4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2. </a:t>
            </a:r>
            <a:r>
              <a:rPr lang="ru-RU" sz="4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«Назови и покажи»</a:t>
            </a:r>
            <a:endParaRPr lang="ru-RU" sz="4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9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4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развить у детей пространственное мышление, закрепить названия цветов и геометрических фигур.</a:t>
            </a:r>
          </a:p>
          <a:p>
            <a:pPr marL="0" indent="0">
              <a:buNone/>
            </a:pPr>
            <a:r>
              <a:rPr lang="ru-RU" sz="49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</a:t>
            </a:r>
            <a:r>
              <a:rPr lang="ru-RU" sz="4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игра заключается в том что ребята на заданное воспитателем слово находят соответствующие фишки называя их вставляют в круг- поле. Участвуют двое детей. У какого участника в кругу- поле окажется больше фишек тот ребенок считается победителем.</a:t>
            </a:r>
          </a:p>
          <a:p>
            <a:pPr marL="0" indent="0">
              <a:buNone/>
            </a:pPr>
            <a:r>
              <a:rPr lang="ru-RU" sz="4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</a:t>
            </a:r>
            <a:r>
              <a:rPr lang="ru-RU" sz="4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«Лоскутная мозаика»</a:t>
            </a:r>
            <a:endParaRPr lang="ru-RU" sz="4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9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</a:t>
            </a:r>
            <a:r>
              <a:rPr lang="ru-RU" sz="4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Развитие тактильных ощущений, мелкой моторики пальцев рук.</a:t>
            </a:r>
          </a:p>
          <a:p>
            <a:pPr marL="0" indent="0">
              <a:buNone/>
            </a:pPr>
            <a:r>
              <a:rPr lang="ru-RU" sz="4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сенсорными эталонами формы.  Развитие зрительного восприятия (научить сравнивать предметы по внешнему </a:t>
            </a:r>
            <a:r>
              <a:rPr lang="ru-RU" sz="49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виду</a:t>
            </a:r>
            <a:r>
              <a:rPr lang="ru-RU" sz="4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различать цвета, формы, называть их.</a:t>
            </a:r>
          </a:p>
          <a:p>
            <a:pPr marL="0" indent="0">
              <a:buNone/>
            </a:pPr>
            <a:r>
              <a:rPr lang="ru-RU" sz="49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</a:t>
            </a:r>
            <a:r>
              <a:rPr lang="ru-RU" sz="4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для начала познакомьте ребенка с содержанием </a:t>
            </a:r>
            <a:r>
              <a:rPr lang="ru-RU" sz="49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коробочки</a:t>
            </a:r>
            <a:r>
              <a:rPr lang="ru-RU" sz="4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рассмотрите лоскутки, потрогайте, погладьте их.</a:t>
            </a:r>
          </a:p>
          <a:p>
            <a:pPr marL="0" indent="0">
              <a:buNone/>
            </a:pPr>
            <a:r>
              <a:rPr lang="ru-RU" sz="4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Возьмите из стопки любой лоскуток и предложите ребенку изучить его на ощупь. Назовите его фактуру </a:t>
            </a:r>
            <a:r>
              <a:rPr lang="ru-RU" sz="4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(гладкий, мягкий)</a:t>
            </a:r>
            <a:r>
              <a:rPr lang="ru-RU" sz="4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4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Попросите малыша найти такой же среди лоскутков в стопке. Игру продолжать до того момента пока вся стопка не будет разложена.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14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784976" cy="576064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«Подбери цвет к предмету»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знакомить детей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6-7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 с цветовым спектром, упражнять в умении соотносить цветовые карточки с цветом предмета.</a:t>
            </a:r>
          </a:p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дети берут по одной цветной карточке, каждый ребенок должен из предложенных картинок выбрать изображение того предмета, который соответствует его цвету.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«Какие цвета есть на картинке»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упражнять детей в умении идентифицировать цвета в картинке.</a:t>
            </a:r>
          </a:p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ребенку предлагается цветная аппликация и набор цветных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карточек, ему необходимо выставить на планшете карточки с теми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цветами, которые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присутствуют в аппликации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«Придумай узор»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умение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составлять декоративные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композиции, располагать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элементы, подбирая их по цвету,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разнообразных силуэтах в стиле определенного промысла, развивать чувство симметрии, ритма, наблюдательность, творчество.</a:t>
            </a:r>
          </a:p>
          <a:p>
            <a:pPr marL="0" indent="0">
              <a:buNone/>
            </a:pP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выбранном силуэте из отдельных элементов узор в соответствии с правилами и традициями данной росписи. В игре может принять участие один ребенок или группа. Силуэты предметов, которые следует украсить, играющие выбирают по желанию. Выбрав нужное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элементов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составляют узор. Работу игрок может выполнять, копируя узор образцов или придумывая свою композицию.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87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002" y="404664"/>
            <a:ext cx="8820472" cy="88293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алгоритмов, схем по изготовлению букетов из конфет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85078" y="666213"/>
            <a:ext cx="4733885" cy="6552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731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9595"/>
            <a:ext cx="8118010" cy="6099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098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08920"/>
            <a:ext cx="6516216" cy="882937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20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82193a30d8bfaede72681ddd535124205abdc3"/>
</p:tagLst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2338</TotalTime>
  <Words>66</Words>
  <Application>Microsoft Office PowerPoint</Application>
  <PresentationFormat>Экран (4:3)</PresentationFormat>
  <Paragraphs>44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Ознакомление детей с профессией свит-дизайнер  Подготовили: Воспитатели  Галяткина Т.В., Фадеева Т.А.  МБДОУ «ДС № 2 г. Челябинска», 2023 г. </vt:lpstr>
      <vt:lpstr>Сюжетно-ролевая игра «Кондитерский магазин «Сластёна»</vt:lpstr>
      <vt:lpstr>Презентация PowerPoint</vt:lpstr>
      <vt:lpstr>Презентация PowerPoint</vt:lpstr>
      <vt:lpstr>Презентация PowerPoint</vt:lpstr>
      <vt:lpstr>Презентация PowerPoint</vt:lpstr>
      <vt:lpstr>Рисование алгоритмов, схем по изготовлению букетов из конфет</vt:lpstr>
      <vt:lpstr>Презентация PowerPoint</vt:lpstr>
      <vt:lpstr>Спасибо за внимание!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Светло-полосатый шаблон</dc:title>
  <dc:creator>obstinate</dc:creator>
  <dc:description>Шаблон презентации с сайта https://presentation-creation.ru/</dc:description>
  <cp:lastModifiedBy>Пользователь</cp:lastModifiedBy>
  <cp:revision>1052</cp:revision>
  <dcterms:created xsi:type="dcterms:W3CDTF">2018-02-25T09:09:03Z</dcterms:created>
  <dcterms:modified xsi:type="dcterms:W3CDTF">2023-05-23T03:57:51Z</dcterms:modified>
</cp:coreProperties>
</file>