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1" r:id="rId4"/>
    <p:sldId id="262" r:id="rId5"/>
    <p:sldId id="264" r:id="rId6"/>
    <p:sldId id="263" r:id="rId7"/>
    <p:sldId id="259" r:id="rId8"/>
    <p:sldId id="269" r:id="rId9"/>
    <p:sldId id="268" r:id="rId10"/>
    <p:sldId id="266" r:id="rId11"/>
    <p:sldId id="267" r:id="rId12"/>
    <p:sldId id="265" r:id="rId13"/>
    <p:sldId id="273" r:id="rId14"/>
    <p:sldId id="272" r:id="rId15"/>
    <p:sldId id="271" r:id="rId16"/>
    <p:sldId id="270" r:id="rId1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6" d="100"/>
          <a:sy n="86" d="100"/>
        </p:scale>
        <p:origin x="708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7287D8-9070-42F0-ACBF-5495E7038171}" type="datetimeFigureOut">
              <a:rPr lang="ru-RU" smtClean="0"/>
              <a:t>17.05.2024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72E88-1231-4100-B1B5-CFF037D527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31407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7287D8-9070-42F0-ACBF-5495E7038171}" type="datetimeFigureOut">
              <a:rPr lang="ru-RU" smtClean="0"/>
              <a:t>17.05.2024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72E88-1231-4100-B1B5-CFF037D527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91073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7287D8-9070-42F0-ACBF-5495E7038171}" type="datetimeFigureOut">
              <a:rPr lang="ru-RU" smtClean="0"/>
              <a:t>17.05.2024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72E88-1231-4100-B1B5-CFF037D527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04540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7287D8-9070-42F0-ACBF-5495E7038171}" type="datetimeFigureOut">
              <a:rPr lang="ru-RU" smtClean="0"/>
              <a:t>17.05.2024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72E88-1231-4100-B1B5-CFF037D527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49805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7287D8-9070-42F0-ACBF-5495E7038171}" type="datetimeFigureOut">
              <a:rPr lang="ru-RU" smtClean="0"/>
              <a:t>17.05.2024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72E88-1231-4100-B1B5-CFF037D527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49348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7287D8-9070-42F0-ACBF-5495E7038171}" type="datetimeFigureOut">
              <a:rPr lang="ru-RU" smtClean="0"/>
              <a:t>17.05.2024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72E88-1231-4100-B1B5-CFF037D527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69944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7287D8-9070-42F0-ACBF-5495E7038171}" type="datetimeFigureOut">
              <a:rPr lang="ru-RU" smtClean="0"/>
              <a:t>17.05.2024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72E88-1231-4100-B1B5-CFF037D527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61745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7287D8-9070-42F0-ACBF-5495E7038171}" type="datetimeFigureOut">
              <a:rPr lang="ru-RU" smtClean="0"/>
              <a:t>17.05.2024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72E88-1231-4100-B1B5-CFF037D527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94668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7287D8-9070-42F0-ACBF-5495E7038171}" type="datetimeFigureOut">
              <a:rPr lang="ru-RU" smtClean="0"/>
              <a:t>17.05.2024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72E88-1231-4100-B1B5-CFF037D527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53584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7287D8-9070-42F0-ACBF-5495E7038171}" type="datetimeFigureOut">
              <a:rPr lang="ru-RU" smtClean="0"/>
              <a:t>17.05.2024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72E88-1231-4100-B1B5-CFF037D527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1737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7287D8-9070-42F0-ACBF-5495E7038171}" type="datetimeFigureOut">
              <a:rPr lang="ru-RU" smtClean="0"/>
              <a:t>17.05.2024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72E88-1231-4100-B1B5-CFF037D527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12852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7287D8-9070-42F0-ACBF-5495E7038171}" type="datetimeFigureOut">
              <a:rPr lang="ru-RU" smtClean="0"/>
              <a:t>17.05.2024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D72E88-1231-4100-B1B5-CFF037D527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34771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7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9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80" b="9167"/>
          <a:stretch/>
        </p:blipFill>
        <p:spPr>
          <a:xfrm>
            <a:off x="2305050" y="-133350"/>
            <a:ext cx="7486650" cy="6991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93395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60" t="1301" r="3846" b="7968"/>
          <a:stretch/>
        </p:blipFill>
        <p:spPr>
          <a:xfrm>
            <a:off x="1579756" y="635620"/>
            <a:ext cx="4516244" cy="622238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13" t="1626" b="7317"/>
          <a:stretch/>
        </p:blipFill>
        <p:spPr>
          <a:xfrm>
            <a:off x="6096000" y="613317"/>
            <a:ext cx="4730252" cy="6244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37820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78" t="814" r="2057" b="8454"/>
          <a:stretch/>
        </p:blipFill>
        <p:spPr>
          <a:xfrm>
            <a:off x="1546302" y="635619"/>
            <a:ext cx="4549698" cy="622238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89" r="-181" b="8455"/>
          <a:stretch/>
        </p:blipFill>
        <p:spPr>
          <a:xfrm>
            <a:off x="6096000" y="579863"/>
            <a:ext cx="4750419" cy="62781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450839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96" t="1626" r="2728" b="8943"/>
          <a:stretch/>
        </p:blipFill>
        <p:spPr>
          <a:xfrm>
            <a:off x="1524000" y="724829"/>
            <a:ext cx="4445619" cy="613317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42" t="975" b="7968"/>
          <a:stretch/>
        </p:blipFill>
        <p:spPr>
          <a:xfrm>
            <a:off x="5869258" y="724829"/>
            <a:ext cx="4678640" cy="6133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35644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37" r="938" b="7968"/>
          <a:stretch/>
        </p:blipFill>
        <p:spPr>
          <a:xfrm>
            <a:off x="1524000" y="546410"/>
            <a:ext cx="4672362" cy="631159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71" t="1626" r="-1075" b="6992"/>
          <a:stretch/>
        </p:blipFill>
        <p:spPr>
          <a:xfrm>
            <a:off x="6196362" y="568712"/>
            <a:ext cx="4850779" cy="6266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696764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6" t="1951" r="937" b="7317"/>
          <a:stretch/>
        </p:blipFill>
        <p:spPr>
          <a:xfrm>
            <a:off x="1524000" y="635620"/>
            <a:ext cx="4705814" cy="622238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08" t="487" b="8130"/>
          <a:stretch/>
        </p:blipFill>
        <p:spPr>
          <a:xfrm>
            <a:off x="6229814" y="591015"/>
            <a:ext cx="4685647" cy="6266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38814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42" t="813" r="1385" b="7805"/>
          <a:stretch/>
        </p:blipFill>
        <p:spPr>
          <a:xfrm>
            <a:off x="1616927" y="591015"/>
            <a:ext cx="4694664" cy="626698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89" t="651" r="1609" b="8455"/>
          <a:stretch/>
        </p:blipFill>
        <p:spPr>
          <a:xfrm>
            <a:off x="6311591" y="624468"/>
            <a:ext cx="4661210" cy="6233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885605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32" b="12358"/>
          <a:stretch/>
        </p:blipFill>
        <p:spPr>
          <a:xfrm>
            <a:off x="3668751" y="847493"/>
            <a:ext cx="4674496" cy="60105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17678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66" t="1111" r="-442" b="8889"/>
          <a:stretch/>
        </p:blipFill>
        <p:spPr>
          <a:xfrm>
            <a:off x="1485900" y="495299"/>
            <a:ext cx="4610100" cy="636270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9" t="4444" b="2778"/>
          <a:stretch/>
        </p:blipFill>
        <p:spPr>
          <a:xfrm rot="10800000">
            <a:off x="6096000" y="495299"/>
            <a:ext cx="4911924" cy="6362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75588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" r="2615" b="4445"/>
          <a:stretch/>
        </p:blipFill>
        <p:spPr>
          <a:xfrm>
            <a:off x="1524000" y="535311"/>
            <a:ext cx="4854774" cy="634365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4" t="1945"/>
          <a:stretch/>
        </p:blipFill>
        <p:spPr>
          <a:xfrm>
            <a:off x="6378774" y="573734"/>
            <a:ext cx="4896996" cy="62668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05928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7" t="1945" r="1087" b="5833"/>
          <a:stretch/>
        </p:blipFill>
        <p:spPr>
          <a:xfrm>
            <a:off x="952500" y="533400"/>
            <a:ext cx="4876800" cy="63246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2" t="833" r="1792" b="6666"/>
          <a:stretch/>
        </p:blipFill>
        <p:spPr>
          <a:xfrm>
            <a:off x="5829300" y="514350"/>
            <a:ext cx="4781550" cy="6343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42216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43" b="7222"/>
          <a:stretch/>
        </p:blipFill>
        <p:spPr>
          <a:xfrm>
            <a:off x="1087338" y="474663"/>
            <a:ext cx="4778574" cy="63627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80" b="6736"/>
          <a:stretch/>
        </p:blipFill>
        <p:spPr>
          <a:xfrm>
            <a:off x="5865912" y="420688"/>
            <a:ext cx="4816674" cy="6396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51305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42" r="1588" b="7800"/>
          <a:stretch/>
        </p:blipFill>
        <p:spPr>
          <a:xfrm>
            <a:off x="1524000" y="440532"/>
            <a:ext cx="4724400" cy="632301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37" b="7246"/>
          <a:stretch/>
        </p:blipFill>
        <p:spPr>
          <a:xfrm>
            <a:off x="6248400" y="440532"/>
            <a:ext cx="4664274" cy="6361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72006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37" t="2477" r="1881" b="7523"/>
          <a:stretch/>
        </p:blipFill>
        <p:spPr>
          <a:xfrm>
            <a:off x="1392138" y="639763"/>
            <a:ext cx="4570512" cy="61722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73" t="1945" r="-60" b="6666"/>
          <a:stretch/>
        </p:blipFill>
        <p:spPr>
          <a:xfrm>
            <a:off x="5962650" y="544513"/>
            <a:ext cx="4705350" cy="6267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39157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37" t="1945" r="1851" b="7499"/>
          <a:stretch/>
        </p:blipFill>
        <p:spPr>
          <a:xfrm>
            <a:off x="1524000" y="609600"/>
            <a:ext cx="4572000" cy="62103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91" t="834" r="1087" b="7500"/>
          <a:stretch/>
        </p:blipFill>
        <p:spPr>
          <a:xfrm>
            <a:off x="6096000" y="533400"/>
            <a:ext cx="4667250" cy="6286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96864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08" t="1111" r="706" b="7222"/>
          <a:stretch/>
        </p:blipFill>
        <p:spPr>
          <a:xfrm>
            <a:off x="1524000" y="571500"/>
            <a:ext cx="4705350" cy="62865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37" t="1389" r="1087" b="7778"/>
          <a:stretch/>
        </p:blipFill>
        <p:spPr>
          <a:xfrm>
            <a:off x="6229350" y="628650"/>
            <a:ext cx="4610100" cy="6229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934231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</TotalTime>
  <Words>0</Words>
  <Application>Microsoft Office PowerPoint</Application>
  <PresentationFormat>Широкоэкранный</PresentationFormat>
  <Paragraphs>0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0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Пользователь</cp:lastModifiedBy>
  <cp:revision>4</cp:revision>
  <dcterms:created xsi:type="dcterms:W3CDTF">2024-05-17T10:15:03Z</dcterms:created>
  <dcterms:modified xsi:type="dcterms:W3CDTF">2024-05-17T10:45:41Z</dcterms:modified>
</cp:coreProperties>
</file>